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77" r:id="rId5"/>
    <p:sldMasterId id="2147483847" r:id="rId6"/>
  </p:sldMasterIdLst>
  <p:notesMasterIdLst>
    <p:notesMasterId r:id="rId22"/>
  </p:notesMasterIdLst>
  <p:sldIdLst>
    <p:sldId id="608" r:id="rId7"/>
    <p:sldId id="576" r:id="rId8"/>
    <p:sldId id="541" r:id="rId9"/>
    <p:sldId id="583" r:id="rId10"/>
    <p:sldId id="607" r:id="rId11"/>
    <p:sldId id="276" r:id="rId12"/>
    <p:sldId id="600" r:id="rId13"/>
    <p:sldId id="599" r:id="rId14"/>
    <p:sldId id="601" r:id="rId15"/>
    <p:sldId id="602" r:id="rId16"/>
    <p:sldId id="603" r:id="rId17"/>
    <p:sldId id="587" r:id="rId18"/>
    <p:sldId id="610" r:id="rId19"/>
    <p:sldId id="575" r:id="rId20"/>
    <p:sldId id="6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ce Armstrong" initials="LA" lastIdx="1" clrIdx="0">
    <p:extLst>
      <p:ext uri="{19B8F6BF-5375-455C-9EA6-DF929625EA0E}">
        <p15:presenceInfo xmlns:p15="http://schemas.microsoft.com/office/powerpoint/2012/main" userId="S::lancea@genesisgt.com::9037db84-1253-4abe-8844-ed58b68b9472" providerId="AD"/>
      </p:ext>
    </p:extLst>
  </p:cmAuthor>
  <p:cmAuthor id="2" name="Mona Hilton" initials="MH" lastIdx="1" clrIdx="1">
    <p:extLst>
      <p:ext uri="{19B8F6BF-5375-455C-9EA6-DF929625EA0E}">
        <p15:presenceInfo xmlns:p15="http://schemas.microsoft.com/office/powerpoint/2012/main" userId="S::monah@genesisgt.com::c7c44df9-ebde-46a6-a862-aa1fca8f92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8ADB"/>
    <a:srgbClr val="38B449"/>
    <a:srgbClr val="556879"/>
    <a:srgbClr val="00A550"/>
    <a:srgbClr val="337E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F62A61-D6BA-4968-A1CC-46A3BB788C63}" v="39" dt="2021-08-23T19:58:10.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660"/>
  </p:normalViewPr>
  <p:slideViewPr>
    <p:cSldViewPr snapToGrid="0">
      <p:cViewPr varScale="1">
        <p:scale>
          <a:sx n="86" d="100"/>
          <a:sy n="86" d="100"/>
        </p:scale>
        <p:origin x="57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ce Armstrong" userId="9037db84-1253-4abe-8844-ed58b68b9472" providerId="ADAL" clId="{AFD9C574-D850-4949-9FD0-0DA9A7D1DD64}"/>
    <pc:docChg chg="delSld modSld delMainMaster">
      <pc:chgData name="Lance Armstrong" userId="9037db84-1253-4abe-8844-ed58b68b9472" providerId="ADAL" clId="{AFD9C574-D850-4949-9FD0-0DA9A7D1DD64}" dt="2021-08-18T19:58:03.986" v="72"/>
      <pc:docMkLst>
        <pc:docMk/>
      </pc:docMkLst>
      <pc:sldChg chg="del">
        <pc:chgData name="Lance Armstrong" userId="9037db84-1253-4abe-8844-ed58b68b9472" providerId="ADAL" clId="{AFD9C574-D850-4949-9FD0-0DA9A7D1DD64}" dt="2021-08-18T19:51:36.921" v="4" actId="47"/>
        <pc:sldMkLst>
          <pc:docMk/>
          <pc:sldMk cId="700970220" sldId="260"/>
        </pc:sldMkLst>
      </pc:sldChg>
      <pc:sldChg chg="del">
        <pc:chgData name="Lance Armstrong" userId="9037db84-1253-4abe-8844-ed58b68b9472" providerId="ADAL" clId="{AFD9C574-D850-4949-9FD0-0DA9A7D1DD64}" dt="2021-08-18T19:51:37.503" v="5" actId="47"/>
        <pc:sldMkLst>
          <pc:docMk/>
          <pc:sldMk cId="1115944507" sldId="261"/>
        </pc:sldMkLst>
      </pc:sldChg>
      <pc:sldChg chg="del">
        <pc:chgData name="Lance Armstrong" userId="9037db84-1253-4abe-8844-ed58b68b9472" providerId="ADAL" clId="{AFD9C574-D850-4949-9FD0-0DA9A7D1DD64}" dt="2021-08-18T19:52:30.343" v="43" actId="47"/>
        <pc:sldMkLst>
          <pc:docMk/>
          <pc:sldMk cId="2450752077" sldId="262"/>
        </pc:sldMkLst>
      </pc:sldChg>
      <pc:sldChg chg="del">
        <pc:chgData name="Lance Armstrong" userId="9037db84-1253-4abe-8844-ed58b68b9472" providerId="ADAL" clId="{AFD9C574-D850-4949-9FD0-0DA9A7D1DD64}" dt="2021-08-18T19:52:37.047" v="50" actId="47"/>
        <pc:sldMkLst>
          <pc:docMk/>
          <pc:sldMk cId="3898777896" sldId="269"/>
        </pc:sldMkLst>
      </pc:sldChg>
      <pc:sldChg chg="del">
        <pc:chgData name="Lance Armstrong" userId="9037db84-1253-4abe-8844-ed58b68b9472" providerId="ADAL" clId="{AFD9C574-D850-4949-9FD0-0DA9A7D1DD64}" dt="2021-08-18T19:52:39.238" v="54" actId="47"/>
        <pc:sldMkLst>
          <pc:docMk/>
          <pc:sldMk cId="3217374784" sldId="270"/>
        </pc:sldMkLst>
      </pc:sldChg>
      <pc:sldChg chg="del">
        <pc:chgData name="Lance Armstrong" userId="9037db84-1253-4abe-8844-ed58b68b9472" providerId="ADAL" clId="{AFD9C574-D850-4949-9FD0-0DA9A7D1DD64}" dt="2021-08-18T19:52:36.113" v="48" actId="47"/>
        <pc:sldMkLst>
          <pc:docMk/>
          <pc:sldMk cId="44496486" sldId="272"/>
        </pc:sldMkLst>
      </pc:sldChg>
      <pc:sldChg chg="del">
        <pc:chgData name="Lance Armstrong" userId="9037db84-1253-4abe-8844-ed58b68b9472" providerId="ADAL" clId="{AFD9C574-D850-4949-9FD0-0DA9A7D1DD64}" dt="2021-08-18T19:52:36.530" v="49" actId="47"/>
        <pc:sldMkLst>
          <pc:docMk/>
          <pc:sldMk cId="989745890" sldId="273"/>
        </pc:sldMkLst>
      </pc:sldChg>
      <pc:sldChg chg="del">
        <pc:chgData name="Lance Armstrong" userId="9037db84-1253-4abe-8844-ed58b68b9472" providerId="ADAL" clId="{AFD9C574-D850-4949-9FD0-0DA9A7D1DD64}" dt="2021-08-18T19:52:35.749" v="47" actId="47"/>
        <pc:sldMkLst>
          <pc:docMk/>
          <pc:sldMk cId="828539562" sldId="274"/>
        </pc:sldMkLst>
      </pc:sldChg>
      <pc:sldChg chg="modNotesTx">
        <pc:chgData name="Lance Armstrong" userId="9037db84-1253-4abe-8844-ed58b68b9472" providerId="ADAL" clId="{AFD9C574-D850-4949-9FD0-0DA9A7D1DD64}" dt="2021-08-18T19:51:20.766" v="0" actId="20577"/>
        <pc:sldMkLst>
          <pc:docMk/>
          <pc:sldMk cId="943559974" sldId="276"/>
        </pc:sldMkLst>
      </pc:sldChg>
      <pc:sldChg chg="del">
        <pc:chgData name="Lance Armstrong" userId="9037db84-1253-4abe-8844-ed58b68b9472" providerId="ADAL" clId="{AFD9C574-D850-4949-9FD0-0DA9A7D1DD64}" dt="2021-08-18T19:52:40.373" v="56" actId="47"/>
        <pc:sldMkLst>
          <pc:docMk/>
          <pc:sldMk cId="2133648936" sldId="287"/>
        </pc:sldMkLst>
      </pc:sldChg>
      <pc:sldChg chg="del">
        <pc:chgData name="Lance Armstrong" userId="9037db84-1253-4abe-8844-ed58b68b9472" providerId="ADAL" clId="{AFD9C574-D850-4949-9FD0-0DA9A7D1DD64}" dt="2021-08-18T19:51:35.458" v="3" actId="47"/>
        <pc:sldMkLst>
          <pc:docMk/>
          <pc:sldMk cId="278034565" sldId="306"/>
        </pc:sldMkLst>
      </pc:sldChg>
      <pc:sldChg chg="del">
        <pc:chgData name="Lance Armstrong" userId="9037db84-1253-4abe-8844-ed58b68b9472" providerId="ADAL" clId="{AFD9C574-D850-4949-9FD0-0DA9A7D1DD64}" dt="2021-08-18T19:51:38.138" v="6" actId="47"/>
        <pc:sldMkLst>
          <pc:docMk/>
          <pc:sldMk cId="418985310" sldId="307"/>
        </pc:sldMkLst>
      </pc:sldChg>
      <pc:sldChg chg="del">
        <pc:chgData name="Lance Armstrong" userId="9037db84-1253-4abe-8844-ed58b68b9472" providerId="ADAL" clId="{AFD9C574-D850-4949-9FD0-0DA9A7D1DD64}" dt="2021-08-18T19:51:42.857" v="8" actId="47"/>
        <pc:sldMkLst>
          <pc:docMk/>
          <pc:sldMk cId="3203377155" sldId="309"/>
        </pc:sldMkLst>
      </pc:sldChg>
      <pc:sldChg chg="del">
        <pc:chgData name="Lance Armstrong" userId="9037db84-1253-4abe-8844-ed58b68b9472" providerId="ADAL" clId="{AFD9C574-D850-4949-9FD0-0DA9A7D1DD64}" dt="2021-08-18T19:51:51.028" v="13" actId="47"/>
        <pc:sldMkLst>
          <pc:docMk/>
          <pc:sldMk cId="1957081058" sldId="314"/>
        </pc:sldMkLst>
      </pc:sldChg>
      <pc:sldChg chg="del">
        <pc:chgData name="Lance Armstrong" userId="9037db84-1253-4abe-8844-ed58b68b9472" providerId="ADAL" clId="{AFD9C574-D850-4949-9FD0-0DA9A7D1DD64}" dt="2021-08-18T19:52:22.751" v="35" actId="47"/>
        <pc:sldMkLst>
          <pc:docMk/>
          <pc:sldMk cId="2019402525" sldId="382"/>
        </pc:sldMkLst>
      </pc:sldChg>
      <pc:sldChg chg="del">
        <pc:chgData name="Lance Armstrong" userId="9037db84-1253-4abe-8844-ed58b68b9472" providerId="ADAL" clId="{AFD9C574-D850-4949-9FD0-0DA9A7D1DD64}" dt="2021-08-18T19:51:52.796" v="14" actId="47"/>
        <pc:sldMkLst>
          <pc:docMk/>
          <pc:sldMk cId="880156887" sldId="383"/>
        </pc:sldMkLst>
      </pc:sldChg>
      <pc:sldChg chg="del">
        <pc:chgData name="Lance Armstrong" userId="9037db84-1253-4abe-8844-ed58b68b9472" providerId="ADAL" clId="{AFD9C574-D850-4949-9FD0-0DA9A7D1DD64}" dt="2021-08-18T19:52:21.871" v="34" actId="47"/>
        <pc:sldMkLst>
          <pc:docMk/>
          <pc:sldMk cId="4184479661" sldId="385"/>
        </pc:sldMkLst>
      </pc:sldChg>
      <pc:sldChg chg="del">
        <pc:chgData name="Lance Armstrong" userId="9037db84-1253-4abe-8844-ed58b68b9472" providerId="ADAL" clId="{AFD9C574-D850-4949-9FD0-0DA9A7D1DD64}" dt="2021-08-18T19:52:23.723" v="36" actId="47"/>
        <pc:sldMkLst>
          <pc:docMk/>
          <pc:sldMk cId="2780646825" sldId="386"/>
        </pc:sldMkLst>
      </pc:sldChg>
      <pc:sldChg chg="del">
        <pc:chgData name="Lance Armstrong" userId="9037db84-1253-4abe-8844-ed58b68b9472" providerId="ADAL" clId="{AFD9C574-D850-4949-9FD0-0DA9A7D1DD64}" dt="2021-08-18T19:52:17.551" v="30" actId="47"/>
        <pc:sldMkLst>
          <pc:docMk/>
          <pc:sldMk cId="547156810" sldId="387"/>
        </pc:sldMkLst>
      </pc:sldChg>
      <pc:sldChg chg="del">
        <pc:chgData name="Lance Armstrong" userId="9037db84-1253-4abe-8844-ed58b68b9472" providerId="ADAL" clId="{AFD9C574-D850-4949-9FD0-0DA9A7D1DD64}" dt="2021-08-18T19:52:38.019" v="52" actId="47"/>
        <pc:sldMkLst>
          <pc:docMk/>
          <pc:sldMk cId="2454484442" sldId="395"/>
        </pc:sldMkLst>
      </pc:sldChg>
      <pc:sldChg chg="del">
        <pc:chgData name="Lance Armstrong" userId="9037db84-1253-4abe-8844-ed58b68b9472" providerId="ADAL" clId="{AFD9C574-D850-4949-9FD0-0DA9A7D1DD64}" dt="2021-08-18T19:52:37.410" v="51" actId="47"/>
        <pc:sldMkLst>
          <pc:docMk/>
          <pc:sldMk cId="4188405802" sldId="396"/>
        </pc:sldMkLst>
      </pc:sldChg>
      <pc:sldChg chg="del">
        <pc:chgData name="Lance Armstrong" userId="9037db84-1253-4abe-8844-ed58b68b9472" providerId="ADAL" clId="{AFD9C574-D850-4949-9FD0-0DA9A7D1DD64}" dt="2021-08-18T19:52:39.887" v="55" actId="47"/>
        <pc:sldMkLst>
          <pc:docMk/>
          <pc:sldMk cId="1855876309" sldId="398"/>
        </pc:sldMkLst>
      </pc:sldChg>
      <pc:sldChg chg="del">
        <pc:chgData name="Lance Armstrong" userId="9037db84-1253-4abe-8844-ed58b68b9472" providerId="ADAL" clId="{AFD9C574-D850-4949-9FD0-0DA9A7D1DD64}" dt="2021-08-18T19:52:32.218" v="45" actId="47"/>
        <pc:sldMkLst>
          <pc:docMk/>
          <pc:sldMk cId="686416172" sldId="399"/>
        </pc:sldMkLst>
      </pc:sldChg>
      <pc:sldChg chg="del">
        <pc:chgData name="Lance Armstrong" userId="9037db84-1253-4abe-8844-ed58b68b9472" providerId="ADAL" clId="{AFD9C574-D850-4949-9FD0-0DA9A7D1DD64}" dt="2021-08-18T19:52:11.197" v="24" actId="47"/>
        <pc:sldMkLst>
          <pc:docMk/>
          <pc:sldMk cId="2484107575" sldId="407"/>
        </pc:sldMkLst>
      </pc:sldChg>
      <pc:sldChg chg="del">
        <pc:chgData name="Lance Armstrong" userId="9037db84-1253-4abe-8844-ed58b68b9472" providerId="ADAL" clId="{AFD9C574-D850-4949-9FD0-0DA9A7D1DD64}" dt="2021-08-18T19:51:44.682" v="9" actId="47"/>
        <pc:sldMkLst>
          <pc:docMk/>
          <pc:sldMk cId="2255959588" sldId="408"/>
        </pc:sldMkLst>
      </pc:sldChg>
      <pc:sldChg chg="del">
        <pc:chgData name="Lance Armstrong" userId="9037db84-1253-4abe-8844-ed58b68b9472" providerId="ADAL" clId="{AFD9C574-D850-4949-9FD0-0DA9A7D1DD64}" dt="2021-08-18T19:52:11.997" v="25" actId="47"/>
        <pc:sldMkLst>
          <pc:docMk/>
          <pc:sldMk cId="1150908189" sldId="410"/>
        </pc:sldMkLst>
      </pc:sldChg>
      <pc:sldChg chg="del">
        <pc:chgData name="Lance Armstrong" userId="9037db84-1253-4abe-8844-ed58b68b9472" providerId="ADAL" clId="{AFD9C574-D850-4949-9FD0-0DA9A7D1DD64}" dt="2021-08-18T19:52:31.331" v="44" actId="47"/>
        <pc:sldMkLst>
          <pc:docMk/>
          <pc:sldMk cId="4217608377" sldId="411"/>
        </pc:sldMkLst>
      </pc:sldChg>
      <pc:sldChg chg="del">
        <pc:chgData name="Lance Armstrong" userId="9037db84-1253-4abe-8844-ed58b68b9472" providerId="ADAL" clId="{AFD9C574-D850-4949-9FD0-0DA9A7D1DD64}" dt="2021-08-18T19:51:46.546" v="10" actId="47"/>
        <pc:sldMkLst>
          <pc:docMk/>
          <pc:sldMk cId="3173906961" sldId="460"/>
        </pc:sldMkLst>
      </pc:sldChg>
      <pc:sldChg chg="del">
        <pc:chgData name="Lance Armstrong" userId="9037db84-1253-4abe-8844-ed58b68b9472" providerId="ADAL" clId="{AFD9C574-D850-4949-9FD0-0DA9A7D1DD64}" dt="2021-08-18T19:51:41.689" v="7" actId="47"/>
        <pc:sldMkLst>
          <pc:docMk/>
          <pc:sldMk cId="270973832" sldId="499"/>
        </pc:sldMkLst>
      </pc:sldChg>
      <pc:sldChg chg="del">
        <pc:chgData name="Lance Armstrong" userId="9037db84-1253-4abe-8844-ed58b68b9472" providerId="ADAL" clId="{AFD9C574-D850-4949-9FD0-0DA9A7D1DD64}" dt="2021-08-18T19:52:26.700" v="40" actId="47"/>
        <pc:sldMkLst>
          <pc:docMk/>
          <pc:sldMk cId="649500979" sldId="510"/>
        </pc:sldMkLst>
      </pc:sldChg>
      <pc:sldChg chg="del">
        <pc:chgData name="Lance Armstrong" userId="9037db84-1253-4abe-8844-ed58b68b9472" providerId="ADAL" clId="{AFD9C574-D850-4949-9FD0-0DA9A7D1DD64}" dt="2021-08-18T19:51:48.364" v="11" actId="47"/>
        <pc:sldMkLst>
          <pc:docMk/>
          <pc:sldMk cId="3519710300" sldId="520"/>
        </pc:sldMkLst>
      </pc:sldChg>
      <pc:sldChg chg="del">
        <pc:chgData name="Lance Armstrong" userId="9037db84-1253-4abe-8844-ed58b68b9472" providerId="ADAL" clId="{AFD9C574-D850-4949-9FD0-0DA9A7D1DD64}" dt="2021-08-18T19:52:25.960" v="39" actId="47"/>
        <pc:sldMkLst>
          <pc:docMk/>
          <pc:sldMk cId="1097608344" sldId="522"/>
        </pc:sldMkLst>
      </pc:sldChg>
      <pc:sldChg chg="del">
        <pc:chgData name="Lance Armstrong" userId="9037db84-1253-4abe-8844-ed58b68b9472" providerId="ADAL" clId="{AFD9C574-D850-4949-9FD0-0DA9A7D1DD64}" dt="2021-08-18T19:51:49.424" v="12" actId="47"/>
        <pc:sldMkLst>
          <pc:docMk/>
          <pc:sldMk cId="2782410137" sldId="524"/>
        </pc:sldMkLst>
      </pc:sldChg>
      <pc:sldChg chg="del">
        <pc:chgData name="Lance Armstrong" userId="9037db84-1253-4abe-8844-ed58b68b9472" providerId="ADAL" clId="{AFD9C574-D850-4949-9FD0-0DA9A7D1DD64}" dt="2021-08-18T19:52:20.460" v="33" actId="47"/>
        <pc:sldMkLst>
          <pc:docMk/>
          <pc:sldMk cId="2261594154" sldId="535"/>
        </pc:sldMkLst>
      </pc:sldChg>
      <pc:sldChg chg="del">
        <pc:chgData name="Lance Armstrong" userId="9037db84-1253-4abe-8844-ed58b68b9472" providerId="ADAL" clId="{AFD9C574-D850-4949-9FD0-0DA9A7D1DD64}" dt="2021-08-18T19:51:55.469" v="16" actId="47"/>
        <pc:sldMkLst>
          <pc:docMk/>
          <pc:sldMk cId="2856246285" sldId="543"/>
        </pc:sldMkLst>
      </pc:sldChg>
      <pc:sldChg chg="del">
        <pc:chgData name="Lance Armstrong" userId="9037db84-1253-4abe-8844-ed58b68b9472" providerId="ADAL" clId="{AFD9C574-D850-4949-9FD0-0DA9A7D1DD64}" dt="2021-08-18T19:52:41.608" v="58" actId="47"/>
        <pc:sldMkLst>
          <pc:docMk/>
          <pc:sldMk cId="4043809877" sldId="544"/>
        </pc:sldMkLst>
      </pc:sldChg>
      <pc:sldChg chg="del">
        <pc:chgData name="Lance Armstrong" userId="9037db84-1253-4abe-8844-ed58b68b9472" providerId="ADAL" clId="{AFD9C574-D850-4949-9FD0-0DA9A7D1DD64}" dt="2021-08-18T19:52:42.263" v="59" actId="47"/>
        <pc:sldMkLst>
          <pc:docMk/>
          <pc:sldMk cId="1817843828" sldId="545"/>
        </pc:sldMkLst>
      </pc:sldChg>
      <pc:sldChg chg="del">
        <pc:chgData name="Lance Armstrong" userId="9037db84-1253-4abe-8844-ed58b68b9472" providerId="ADAL" clId="{AFD9C574-D850-4949-9FD0-0DA9A7D1DD64}" dt="2021-08-18T19:52:41.006" v="57" actId="47"/>
        <pc:sldMkLst>
          <pc:docMk/>
          <pc:sldMk cId="2477193540" sldId="548"/>
        </pc:sldMkLst>
      </pc:sldChg>
      <pc:sldChg chg="del">
        <pc:chgData name="Lance Armstrong" userId="9037db84-1253-4abe-8844-ed58b68b9472" providerId="ADAL" clId="{AFD9C574-D850-4949-9FD0-0DA9A7D1DD64}" dt="2021-08-18T19:52:42.981" v="60" actId="47"/>
        <pc:sldMkLst>
          <pc:docMk/>
          <pc:sldMk cId="3364379734" sldId="549"/>
        </pc:sldMkLst>
      </pc:sldChg>
      <pc:sldChg chg="del">
        <pc:chgData name="Lance Armstrong" userId="9037db84-1253-4abe-8844-ed58b68b9472" providerId="ADAL" clId="{AFD9C574-D850-4949-9FD0-0DA9A7D1DD64}" dt="2021-08-18T19:52:09.077" v="22" actId="47"/>
        <pc:sldMkLst>
          <pc:docMk/>
          <pc:sldMk cId="780386070" sldId="550"/>
        </pc:sldMkLst>
      </pc:sldChg>
      <pc:sldChg chg="del">
        <pc:chgData name="Lance Armstrong" userId="9037db84-1253-4abe-8844-ed58b68b9472" providerId="ADAL" clId="{AFD9C574-D850-4949-9FD0-0DA9A7D1DD64}" dt="2021-08-18T19:52:10.357" v="23" actId="47"/>
        <pc:sldMkLst>
          <pc:docMk/>
          <pc:sldMk cId="1353023435" sldId="551"/>
        </pc:sldMkLst>
      </pc:sldChg>
      <pc:sldChg chg="del">
        <pc:chgData name="Lance Armstrong" userId="9037db84-1253-4abe-8844-ed58b68b9472" providerId="ADAL" clId="{AFD9C574-D850-4949-9FD0-0DA9A7D1DD64}" dt="2021-08-18T19:52:12.827" v="26" actId="47"/>
        <pc:sldMkLst>
          <pc:docMk/>
          <pc:sldMk cId="968687169" sldId="553"/>
        </pc:sldMkLst>
      </pc:sldChg>
      <pc:sldChg chg="del">
        <pc:chgData name="Lance Armstrong" userId="9037db84-1253-4abe-8844-ed58b68b9472" providerId="ADAL" clId="{AFD9C574-D850-4949-9FD0-0DA9A7D1DD64}" dt="2021-08-18T19:52:14.517" v="28" actId="47"/>
        <pc:sldMkLst>
          <pc:docMk/>
          <pc:sldMk cId="1739514158" sldId="554"/>
        </pc:sldMkLst>
      </pc:sldChg>
      <pc:sldChg chg="del">
        <pc:chgData name="Lance Armstrong" userId="9037db84-1253-4abe-8844-ed58b68b9472" providerId="ADAL" clId="{AFD9C574-D850-4949-9FD0-0DA9A7D1DD64}" dt="2021-08-18T19:52:28.337" v="42" actId="47"/>
        <pc:sldMkLst>
          <pc:docMk/>
          <pc:sldMk cId="3195699738" sldId="555"/>
        </pc:sldMkLst>
      </pc:sldChg>
      <pc:sldChg chg="del">
        <pc:chgData name="Lance Armstrong" userId="9037db84-1253-4abe-8844-ed58b68b9472" providerId="ADAL" clId="{AFD9C574-D850-4949-9FD0-0DA9A7D1DD64}" dt="2021-08-18T19:52:16.586" v="29" actId="47"/>
        <pc:sldMkLst>
          <pc:docMk/>
          <pc:sldMk cId="3874960455" sldId="558"/>
        </pc:sldMkLst>
      </pc:sldChg>
      <pc:sldChg chg="del">
        <pc:chgData name="Lance Armstrong" userId="9037db84-1253-4abe-8844-ed58b68b9472" providerId="ADAL" clId="{AFD9C574-D850-4949-9FD0-0DA9A7D1DD64}" dt="2021-08-18T19:52:18.322" v="31" actId="47"/>
        <pc:sldMkLst>
          <pc:docMk/>
          <pc:sldMk cId="0" sldId="561"/>
        </pc:sldMkLst>
      </pc:sldChg>
      <pc:sldChg chg="del">
        <pc:chgData name="Lance Armstrong" userId="9037db84-1253-4abe-8844-ed58b68b9472" providerId="ADAL" clId="{AFD9C574-D850-4949-9FD0-0DA9A7D1DD64}" dt="2021-08-18T19:52:38.483" v="53" actId="47"/>
        <pc:sldMkLst>
          <pc:docMk/>
          <pc:sldMk cId="4103325339" sldId="562"/>
        </pc:sldMkLst>
      </pc:sldChg>
      <pc:sldChg chg="del">
        <pc:chgData name="Lance Armstrong" userId="9037db84-1253-4abe-8844-ed58b68b9472" providerId="ADAL" clId="{AFD9C574-D850-4949-9FD0-0DA9A7D1DD64}" dt="2021-08-18T19:52:27.666" v="41" actId="47"/>
        <pc:sldMkLst>
          <pc:docMk/>
          <pc:sldMk cId="2702916563" sldId="563"/>
        </pc:sldMkLst>
      </pc:sldChg>
      <pc:sldChg chg="del">
        <pc:chgData name="Lance Armstrong" userId="9037db84-1253-4abe-8844-ed58b68b9472" providerId="ADAL" clId="{AFD9C574-D850-4949-9FD0-0DA9A7D1DD64}" dt="2021-08-18T19:52:06.347" v="20" actId="47"/>
        <pc:sldMkLst>
          <pc:docMk/>
          <pc:sldMk cId="1221441469" sldId="564"/>
        </pc:sldMkLst>
      </pc:sldChg>
      <pc:sldChg chg="del">
        <pc:chgData name="Lance Armstrong" userId="9037db84-1253-4abe-8844-ed58b68b9472" providerId="ADAL" clId="{AFD9C574-D850-4949-9FD0-0DA9A7D1DD64}" dt="2021-08-18T19:52:19.457" v="32" actId="47"/>
        <pc:sldMkLst>
          <pc:docMk/>
          <pc:sldMk cId="1137498784" sldId="565"/>
        </pc:sldMkLst>
      </pc:sldChg>
      <pc:sldChg chg="del">
        <pc:chgData name="Lance Armstrong" userId="9037db84-1253-4abe-8844-ed58b68b9472" providerId="ADAL" clId="{AFD9C574-D850-4949-9FD0-0DA9A7D1DD64}" dt="2021-08-18T19:52:25.174" v="38" actId="47"/>
        <pc:sldMkLst>
          <pc:docMk/>
          <pc:sldMk cId="2297176591" sldId="566"/>
        </pc:sldMkLst>
      </pc:sldChg>
      <pc:sldChg chg="del">
        <pc:chgData name="Lance Armstrong" userId="9037db84-1253-4abe-8844-ed58b68b9472" providerId="ADAL" clId="{AFD9C574-D850-4949-9FD0-0DA9A7D1DD64}" dt="2021-08-18T19:51:58.403" v="18" actId="47"/>
        <pc:sldMkLst>
          <pc:docMk/>
          <pc:sldMk cId="1106421758" sldId="567"/>
        </pc:sldMkLst>
      </pc:sldChg>
      <pc:sldChg chg="del">
        <pc:chgData name="Lance Armstrong" userId="9037db84-1253-4abe-8844-ed58b68b9472" providerId="ADAL" clId="{AFD9C574-D850-4949-9FD0-0DA9A7D1DD64}" dt="2021-08-18T19:52:24.424" v="37" actId="47"/>
        <pc:sldMkLst>
          <pc:docMk/>
          <pc:sldMk cId="1695602184" sldId="568"/>
        </pc:sldMkLst>
      </pc:sldChg>
      <pc:sldChg chg="del">
        <pc:chgData name="Lance Armstrong" userId="9037db84-1253-4abe-8844-ed58b68b9472" providerId="ADAL" clId="{AFD9C574-D850-4949-9FD0-0DA9A7D1DD64}" dt="2021-08-18T19:52:07.192" v="21" actId="47"/>
        <pc:sldMkLst>
          <pc:docMk/>
          <pc:sldMk cId="4207556602" sldId="571"/>
        </pc:sldMkLst>
      </pc:sldChg>
      <pc:sldChg chg="del">
        <pc:chgData name="Lance Armstrong" userId="9037db84-1253-4abe-8844-ed58b68b9472" providerId="ADAL" clId="{AFD9C574-D850-4949-9FD0-0DA9A7D1DD64}" dt="2021-08-18T19:52:35.111" v="46" actId="47"/>
        <pc:sldMkLst>
          <pc:docMk/>
          <pc:sldMk cId="426131886" sldId="572"/>
        </pc:sldMkLst>
      </pc:sldChg>
      <pc:sldChg chg="del">
        <pc:chgData name="Lance Armstrong" userId="9037db84-1253-4abe-8844-ed58b68b9472" providerId="ADAL" clId="{AFD9C574-D850-4949-9FD0-0DA9A7D1DD64}" dt="2021-08-18T19:51:57.294" v="17" actId="47"/>
        <pc:sldMkLst>
          <pc:docMk/>
          <pc:sldMk cId="2298843443" sldId="573"/>
        </pc:sldMkLst>
      </pc:sldChg>
      <pc:sldChg chg="del">
        <pc:chgData name="Lance Armstrong" userId="9037db84-1253-4abe-8844-ed58b68b9472" providerId="ADAL" clId="{AFD9C574-D850-4949-9FD0-0DA9A7D1DD64}" dt="2021-08-18T19:52:13.697" v="27" actId="47"/>
        <pc:sldMkLst>
          <pc:docMk/>
          <pc:sldMk cId="3349698112" sldId="574"/>
        </pc:sldMkLst>
      </pc:sldChg>
      <pc:sldChg chg="del">
        <pc:chgData name="Lance Armstrong" userId="9037db84-1253-4abe-8844-ed58b68b9472" providerId="ADAL" clId="{AFD9C574-D850-4949-9FD0-0DA9A7D1DD64}" dt="2021-08-18T19:51:59.947" v="19" actId="47"/>
        <pc:sldMkLst>
          <pc:docMk/>
          <pc:sldMk cId="886412087" sldId="581"/>
        </pc:sldMkLst>
      </pc:sldChg>
      <pc:sldChg chg="del">
        <pc:chgData name="Lance Armstrong" userId="9037db84-1253-4abe-8844-ed58b68b9472" providerId="ADAL" clId="{AFD9C574-D850-4949-9FD0-0DA9A7D1DD64}" dt="2021-08-18T19:51:54.509" v="15" actId="47"/>
        <pc:sldMkLst>
          <pc:docMk/>
          <pc:sldMk cId="2518355671" sldId="584"/>
        </pc:sldMkLst>
      </pc:sldChg>
      <pc:sldChg chg="del">
        <pc:chgData name="Lance Armstrong" userId="9037db84-1253-4abe-8844-ed58b68b9472" providerId="ADAL" clId="{AFD9C574-D850-4949-9FD0-0DA9A7D1DD64}" dt="2021-08-18T19:51:34.565" v="2" actId="47"/>
        <pc:sldMkLst>
          <pc:docMk/>
          <pc:sldMk cId="2862831298" sldId="591"/>
        </pc:sldMkLst>
      </pc:sldChg>
      <pc:sldChg chg="modSp mod">
        <pc:chgData name="Lance Armstrong" userId="9037db84-1253-4abe-8844-ed58b68b9472" providerId="ADAL" clId="{AFD9C574-D850-4949-9FD0-0DA9A7D1DD64}" dt="2021-08-18T19:53:26.577" v="62" actId="20577"/>
        <pc:sldMkLst>
          <pc:docMk/>
          <pc:sldMk cId="1681089279" sldId="599"/>
        </pc:sldMkLst>
        <pc:spChg chg="mod">
          <ac:chgData name="Lance Armstrong" userId="9037db84-1253-4abe-8844-ed58b68b9472" providerId="ADAL" clId="{AFD9C574-D850-4949-9FD0-0DA9A7D1DD64}" dt="2021-08-18T19:53:26.577" v="62" actId="20577"/>
          <ac:spMkLst>
            <pc:docMk/>
            <pc:sldMk cId="1681089279" sldId="599"/>
            <ac:spMk id="38" creationId="{00000000-0000-0000-0000-000000000000}"/>
          </ac:spMkLst>
        </pc:spChg>
      </pc:sldChg>
      <pc:sldChg chg="modSp mod">
        <pc:chgData name="Lance Armstrong" userId="9037db84-1253-4abe-8844-ed58b68b9472" providerId="ADAL" clId="{AFD9C574-D850-4949-9FD0-0DA9A7D1DD64}" dt="2021-08-18T19:53:42.607" v="65" actId="255"/>
        <pc:sldMkLst>
          <pc:docMk/>
          <pc:sldMk cId="2943202642" sldId="601"/>
        </pc:sldMkLst>
        <pc:spChg chg="mod">
          <ac:chgData name="Lance Armstrong" userId="9037db84-1253-4abe-8844-ed58b68b9472" providerId="ADAL" clId="{AFD9C574-D850-4949-9FD0-0DA9A7D1DD64}" dt="2021-08-18T19:53:42.607" v="65" actId="255"/>
          <ac:spMkLst>
            <pc:docMk/>
            <pc:sldMk cId="2943202642" sldId="601"/>
            <ac:spMk id="38" creationId="{00000000-0000-0000-0000-000000000000}"/>
          </ac:spMkLst>
        </pc:spChg>
      </pc:sldChg>
      <pc:sldChg chg="modSp mod">
        <pc:chgData name="Lance Armstrong" userId="9037db84-1253-4abe-8844-ed58b68b9472" providerId="ADAL" clId="{AFD9C574-D850-4949-9FD0-0DA9A7D1DD64}" dt="2021-08-18T19:54:46.030" v="71" actId="20577"/>
        <pc:sldMkLst>
          <pc:docMk/>
          <pc:sldMk cId="1359826847" sldId="602"/>
        </pc:sldMkLst>
        <pc:spChg chg="mod">
          <ac:chgData name="Lance Armstrong" userId="9037db84-1253-4abe-8844-ed58b68b9472" providerId="ADAL" clId="{AFD9C574-D850-4949-9FD0-0DA9A7D1DD64}" dt="2021-08-18T19:54:46.030" v="71" actId="20577"/>
          <ac:spMkLst>
            <pc:docMk/>
            <pc:sldMk cId="1359826847" sldId="602"/>
            <ac:spMk id="9" creationId="{6B2BEAF9-C97F-4DBF-AF1A-94C48FA8833F}"/>
          </ac:spMkLst>
        </pc:spChg>
        <pc:spChg chg="mod">
          <ac:chgData name="Lance Armstrong" userId="9037db84-1253-4abe-8844-ed58b68b9472" providerId="ADAL" clId="{AFD9C574-D850-4949-9FD0-0DA9A7D1DD64}" dt="2021-08-18T19:53:49.778" v="67" actId="20577"/>
          <ac:spMkLst>
            <pc:docMk/>
            <pc:sldMk cId="1359826847" sldId="602"/>
            <ac:spMk id="38" creationId="{00000000-0000-0000-0000-000000000000}"/>
          </ac:spMkLst>
        </pc:spChg>
      </pc:sldChg>
      <pc:sldChg chg="modSp mod">
        <pc:chgData name="Lance Armstrong" userId="9037db84-1253-4abe-8844-ed58b68b9472" providerId="ADAL" clId="{AFD9C574-D850-4949-9FD0-0DA9A7D1DD64}" dt="2021-08-18T19:58:03.986" v="72"/>
        <pc:sldMkLst>
          <pc:docMk/>
          <pc:sldMk cId="762574633" sldId="603"/>
        </pc:sldMkLst>
        <pc:spChg chg="mod">
          <ac:chgData name="Lance Armstrong" userId="9037db84-1253-4abe-8844-ed58b68b9472" providerId="ADAL" clId="{AFD9C574-D850-4949-9FD0-0DA9A7D1DD64}" dt="2021-08-18T19:58:03.986" v="72"/>
          <ac:spMkLst>
            <pc:docMk/>
            <pc:sldMk cId="762574633" sldId="603"/>
            <ac:spMk id="14" creationId="{A956653C-9DFC-4205-AEC1-03BE9C13FA63}"/>
          </ac:spMkLst>
        </pc:spChg>
        <pc:spChg chg="mod">
          <ac:chgData name="Lance Armstrong" userId="9037db84-1253-4abe-8844-ed58b68b9472" providerId="ADAL" clId="{AFD9C574-D850-4949-9FD0-0DA9A7D1DD64}" dt="2021-08-18T19:53:57.335" v="69" actId="20577"/>
          <ac:spMkLst>
            <pc:docMk/>
            <pc:sldMk cId="762574633" sldId="603"/>
            <ac:spMk id="38" creationId="{00000000-0000-0000-0000-000000000000}"/>
          </ac:spMkLst>
        </pc:spChg>
      </pc:sldChg>
      <pc:sldChg chg="del">
        <pc:chgData name="Lance Armstrong" userId="9037db84-1253-4abe-8844-ed58b68b9472" providerId="ADAL" clId="{AFD9C574-D850-4949-9FD0-0DA9A7D1DD64}" dt="2021-08-18T19:51:32.949" v="1" actId="47"/>
        <pc:sldMkLst>
          <pc:docMk/>
          <pc:sldMk cId="4222017652" sldId="611"/>
        </pc:sldMkLst>
      </pc:sldChg>
      <pc:sldMasterChg chg="delSldLayout">
        <pc:chgData name="Lance Armstrong" userId="9037db84-1253-4abe-8844-ed58b68b9472" providerId="ADAL" clId="{AFD9C574-D850-4949-9FD0-0DA9A7D1DD64}" dt="2021-08-18T19:51:41.689" v="7" actId="47"/>
        <pc:sldMasterMkLst>
          <pc:docMk/>
          <pc:sldMasterMk cId="2861224198" sldId="2147483660"/>
        </pc:sldMasterMkLst>
        <pc:sldLayoutChg chg="del">
          <pc:chgData name="Lance Armstrong" userId="9037db84-1253-4abe-8844-ed58b68b9472" providerId="ADAL" clId="{AFD9C574-D850-4949-9FD0-0DA9A7D1DD64}" dt="2021-08-18T19:51:37.503" v="5" actId="47"/>
          <pc:sldLayoutMkLst>
            <pc:docMk/>
            <pc:sldMasterMk cId="2861224198" sldId="2147483660"/>
            <pc:sldLayoutMk cId="3428554123" sldId="2147483845"/>
          </pc:sldLayoutMkLst>
        </pc:sldLayoutChg>
        <pc:sldLayoutChg chg="del">
          <pc:chgData name="Lance Armstrong" userId="9037db84-1253-4abe-8844-ed58b68b9472" providerId="ADAL" clId="{AFD9C574-D850-4949-9FD0-0DA9A7D1DD64}" dt="2021-08-18T19:51:41.689" v="7" actId="47"/>
          <pc:sldLayoutMkLst>
            <pc:docMk/>
            <pc:sldMasterMk cId="2861224198" sldId="2147483660"/>
            <pc:sldLayoutMk cId="1424576605" sldId="2147483846"/>
          </pc:sldLayoutMkLst>
        </pc:sldLayoutChg>
      </pc:sldMasterChg>
      <pc:sldMasterChg chg="del delSldLayout">
        <pc:chgData name="Lance Armstrong" userId="9037db84-1253-4abe-8844-ed58b68b9472" providerId="ADAL" clId="{AFD9C574-D850-4949-9FD0-0DA9A7D1DD64}" dt="2021-08-18T19:52:42.981" v="60" actId="47"/>
        <pc:sldMasterMkLst>
          <pc:docMk/>
          <pc:sldMasterMk cId="2496918144" sldId="2147483678"/>
        </pc:sldMasterMkLst>
        <pc:sldLayoutChg chg="del">
          <pc:chgData name="Lance Armstrong" userId="9037db84-1253-4abe-8844-ed58b68b9472" providerId="ADAL" clId="{AFD9C574-D850-4949-9FD0-0DA9A7D1DD64}" dt="2021-08-18T19:52:42.981" v="60" actId="47"/>
          <pc:sldLayoutMkLst>
            <pc:docMk/>
            <pc:sldMasterMk cId="2496918144" sldId="2147483678"/>
            <pc:sldLayoutMk cId="2966260783" sldId="2147483679"/>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3744810873" sldId="2147483680"/>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212565204" sldId="2147483681"/>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3176583277" sldId="2147483682"/>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1991779182" sldId="2147483683"/>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2724986891" sldId="2147483684"/>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3837445342" sldId="2147483685"/>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3002064944" sldId="2147483686"/>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1010137646" sldId="2147483687"/>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58560506" sldId="2147483688"/>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1323467425" sldId="2147483689"/>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859963180" sldId="2147483690"/>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85306417" sldId="2147483691"/>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411691602" sldId="2147483692"/>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148634581" sldId="2147483693"/>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2230935825" sldId="2147483694"/>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1841116300" sldId="2147483695"/>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2861317896" sldId="2147483696"/>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4089864594" sldId="2147483697"/>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1002889575" sldId="2147483698"/>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4060675049" sldId="2147483699"/>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618052223" sldId="2147483700"/>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1029076359" sldId="2147483701"/>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2757872039" sldId="2147483702"/>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3876077954" sldId="2147483703"/>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3062363248" sldId="2147483705"/>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3036425005" sldId="2147483706"/>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4020213132" sldId="2147483707"/>
          </pc:sldLayoutMkLst>
        </pc:sldLayoutChg>
        <pc:sldLayoutChg chg="del">
          <pc:chgData name="Lance Armstrong" userId="9037db84-1253-4abe-8844-ed58b68b9472" providerId="ADAL" clId="{AFD9C574-D850-4949-9FD0-0DA9A7D1DD64}" dt="2021-08-18T19:52:42.981" v="60" actId="47"/>
          <pc:sldLayoutMkLst>
            <pc:docMk/>
            <pc:sldMasterMk cId="2496918144" sldId="2147483678"/>
            <pc:sldLayoutMk cId="2695537377" sldId="2147483708"/>
          </pc:sldLayoutMkLst>
        </pc:sldLayoutChg>
      </pc:sldMasterChg>
      <pc:sldMasterChg chg="del delSldLayout">
        <pc:chgData name="Lance Armstrong" userId="9037db84-1253-4abe-8844-ed58b68b9472" providerId="ADAL" clId="{AFD9C574-D850-4949-9FD0-0DA9A7D1DD64}" dt="2021-08-18T19:52:37.410" v="51" actId="47"/>
        <pc:sldMasterMkLst>
          <pc:docMk/>
          <pc:sldMasterMk cId="3045544515" sldId="2147483709"/>
        </pc:sldMasterMkLst>
        <pc:sldLayoutChg chg="del">
          <pc:chgData name="Lance Armstrong" userId="9037db84-1253-4abe-8844-ed58b68b9472" providerId="ADAL" clId="{AFD9C574-D850-4949-9FD0-0DA9A7D1DD64}" dt="2021-08-18T19:52:37.410" v="51" actId="47"/>
          <pc:sldLayoutMkLst>
            <pc:docMk/>
            <pc:sldMasterMk cId="3045544515" sldId="2147483709"/>
            <pc:sldLayoutMk cId="109849261" sldId="2147483710"/>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1562936003" sldId="2147483711"/>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4060308300" sldId="2147483712"/>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3534887261" sldId="2147483713"/>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1170697291" sldId="2147483714"/>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4092205886" sldId="2147483715"/>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3347418048" sldId="2147483716"/>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598805057" sldId="2147483717"/>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3100851286" sldId="2147483718"/>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1689267400" sldId="2147483719"/>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1330351065" sldId="2147483720"/>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2803192902" sldId="2147483721"/>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4144966902" sldId="2147483722"/>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2184482835" sldId="2147483723"/>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3076533425" sldId="2147483724"/>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2739234082" sldId="2147483725"/>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228751841" sldId="2147483726"/>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1622950067" sldId="2147483727"/>
          </pc:sldLayoutMkLst>
        </pc:sldLayoutChg>
        <pc:sldLayoutChg chg="del">
          <pc:chgData name="Lance Armstrong" userId="9037db84-1253-4abe-8844-ed58b68b9472" providerId="ADAL" clId="{AFD9C574-D850-4949-9FD0-0DA9A7D1DD64}" dt="2021-08-18T19:52:37.410" v="51" actId="47"/>
          <pc:sldLayoutMkLst>
            <pc:docMk/>
            <pc:sldMasterMk cId="3045544515" sldId="2147483709"/>
            <pc:sldLayoutMk cId="1781441627" sldId="2147483728"/>
          </pc:sldLayoutMkLst>
        </pc:sldLayoutChg>
      </pc:sldMasterChg>
      <pc:sldMasterChg chg="del delSldLayout">
        <pc:chgData name="Lance Armstrong" userId="9037db84-1253-4abe-8844-ed58b68b9472" providerId="ADAL" clId="{AFD9C574-D850-4949-9FD0-0DA9A7D1DD64}" dt="2021-08-18T19:52:32.218" v="45" actId="47"/>
        <pc:sldMasterMkLst>
          <pc:docMk/>
          <pc:sldMasterMk cId="1740254482" sldId="2147483749"/>
        </pc:sldMasterMkLst>
        <pc:sldLayoutChg chg="del">
          <pc:chgData name="Lance Armstrong" userId="9037db84-1253-4abe-8844-ed58b68b9472" providerId="ADAL" clId="{AFD9C574-D850-4949-9FD0-0DA9A7D1DD64}" dt="2021-08-18T19:52:32.218" v="45" actId="47"/>
          <pc:sldLayoutMkLst>
            <pc:docMk/>
            <pc:sldMasterMk cId="1740254482" sldId="2147483749"/>
            <pc:sldLayoutMk cId="3369280248" sldId="2147483750"/>
          </pc:sldLayoutMkLst>
        </pc:sldLayoutChg>
        <pc:sldLayoutChg chg="del">
          <pc:chgData name="Lance Armstrong" userId="9037db84-1253-4abe-8844-ed58b68b9472" providerId="ADAL" clId="{AFD9C574-D850-4949-9FD0-0DA9A7D1DD64}" dt="2021-08-18T19:52:32.218" v="45" actId="47"/>
          <pc:sldLayoutMkLst>
            <pc:docMk/>
            <pc:sldMasterMk cId="1740254482" sldId="2147483749"/>
            <pc:sldLayoutMk cId="4072180142" sldId="2147483751"/>
          </pc:sldLayoutMkLst>
        </pc:sldLayoutChg>
        <pc:sldLayoutChg chg="del">
          <pc:chgData name="Lance Armstrong" userId="9037db84-1253-4abe-8844-ed58b68b9472" providerId="ADAL" clId="{AFD9C574-D850-4949-9FD0-0DA9A7D1DD64}" dt="2021-08-18T19:52:32.218" v="45" actId="47"/>
          <pc:sldLayoutMkLst>
            <pc:docMk/>
            <pc:sldMasterMk cId="1740254482" sldId="2147483749"/>
            <pc:sldLayoutMk cId="3547463025" sldId="2147483752"/>
          </pc:sldLayoutMkLst>
        </pc:sldLayoutChg>
        <pc:sldLayoutChg chg="del">
          <pc:chgData name="Lance Armstrong" userId="9037db84-1253-4abe-8844-ed58b68b9472" providerId="ADAL" clId="{AFD9C574-D850-4949-9FD0-0DA9A7D1DD64}" dt="2021-08-18T19:52:32.218" v="45" actId="47"/>
          <pc:sldLayoutMkLst>
            <pc:docMk/>
            <pc:sldMasterMk cId="1740254482" sldId="2147483749"/>
            <pc:sldLayoutMk cId="2482574112" sldId="2147483753"/>
          </pc:sldLayoutMkLst>
        </pc:sldLayoutChg>
        <pc:sldLayoutChg chg="del">
          <pc:chgData name="Lance Armstrong" userId="9037db84-1253-4abe-8844-ed58b68b9472" providerId="ADAL" clId="{AFD9C574-D850-4949-9FD0-0DA9A7D1DD64}" dt="2021-08-18T19:52:32.218" v="45" actId="47"/>
          <pc:sldLayoutMkLst>
            <pc:docMk/>
            <pc:sldMasterMk cId="1740254482" sldId="2147483749"/>
            <pc:sldLayoutMk cId="19129498" sldId="2147483754"/>
          </pc:sldLayoutMkLst>
        </pc:sldLayoutChg>
        <pc:sldLayoutChg chg="del">
          <pc:chgData name="Lance Armstrong" userId="9037db84-1253-4abe-8844-ed58b68b9472" providerId="ADAL" clId="{AFD9C574-D850-4949-9FD0-0DA9A7D1DD64}" dt="2021-08-18T19:52:32.218" v="45" actId="47"/>
          <pc:sldLayoutMkLst>
            <pc:docMk/>
            <pc:sldMasterMk cId="1740254482" sldId="2147483749"/>
            <pc:sldLayoutMk cId="2812269540" sldId="2147483755"/>
          </pc:sldLayoutMkLst>
        </pc:sldLayoutChg>
        <pc:sldLayoutChg chg="del">
          <pc:chgData name="Lance Armstrong" userId="9037db84-1253-4abe-8844-ed58b68b9472" providerId="ADAL" clId="{AFD9C574-D850-4949-9FD0-0DA9A7D1DD64}" dt="2021-08-18T19:52:32.218" v="45" actId="47"/>
          <pc:sldLayoutMkLst>
            <pc:docMk/>
            <pc:sldMasterMk cId="1740254482" sldId="2147483749"/>
            <pc:sldLayoutMk cId="2305922584" sldId="2147483756"/>
          </pc:sldLayoutMkLst>
        </pc:sldLayoutChg>
        <pc:sldLayoutChg chg="del">
          <pc:chgData name="Lance Armstrong" userId="9037db84-1253-4abe-8844-ed58b68b9472" providerId="ADAL" clId="{AFD9C574-D850-4949-9FD0-0DA9A7D1DD64}" dt="2021-08-18T19:52:32.218" v="45" actId="47"/>
          <pc:sldLayoutMkLst>
            <pc:docMk/>
            <pc:sldMasterMk cId="1740254482" sldId="2147483749"/>
            <pc:sldLayoutMk cId="2282031" sldId="2147483757"/>
          </pc:sldLayoutMkLst>
        </pc:sldLayoutChg>
        <pc:sldLayoutChg chg="del">
          <pc:chgData name="Lance Armstrong" userId="9037db84-1253-4abe-8844-ed58b68b9472" providerId="ADAL" clId="{AFD9C574-D850-4949-9FD0-0DA9A7D1DD64}" dt="2021-08-18T19:52:32.218" v="45" actId="47"/>
          <pc:sldLayoutMkLst>
            <pc:docMk/>
            <pc:sldMasterMk cId="1740254482" sldId="2147483749"/>
            <pc:sldLayoutMk cId="1550095289" sldId="2147483758"/>
          </pc:sldLayoutMkLst>
        </pc:sldLayoutChg>
        <pc:sldLayoutChg chg="del">
          <pc:chgData name="Lance Armstrong" userId="9037db84-1253-4abe-8844-ed58b68b9472" providerId="ADAL" clId="{AFD9C574-D850-4949-9FD0-0DA9A7D1DD64}" dt="2021-08-18T19:52:32.218" v="45" actId="47"/>
          <pc:sldLayoutMkLst>
            <pc:docMk/>
            <pc:sldMasterMk cId="1740254482" sldId="2147483749"/>
            <pc:sldLayoutMk cId="3756122596" sldId="2147483759"/>
          </pc:sldLayoutMkLst>
        </pc:sldLayoutChg>
        <pc:sldLayoutChg chg="del">
          <pc:chgData name="Lance Armstrong" userId="9037db84-1253-4abe-8844-ed58b68b9472" providerId="ADAL" clId="{AFD9C574-D850-4949-9FD0-0DA9A7D1DD64}" dt="2021-08-18T19:52:32.218" v="45" actId="47"/>
          <pc:sldLayoutMkLst>
            <pc:docMk/>
            <pc:sldMasterMk cId="1740254482" sldId="2147483749"/>
            <pc:sldLayoutMk cId="3851732558" sldId="2147483760"/>
          </pc:sldLayoutMkLst>
        </pc:sldLayoutChg>
        <pc:sldLayoutChg chg="del">
          <pc:chgData name="Lance Armstrong" userId="9037db84-1253-4abe-8844-ed58b68b9472" providerId="ADAL" clId="{AFD9C574-D850-4949-9FD0-0DA9A7D1DD64}" dt="2021-08-18T19:52:32.218" v="45" actId="47"/>
          <pc:sldLayoutMkLst>
            <pc:docMk/>
            <pc:sldMasterMk cId="1740254482" sldId="2147483749"/>
            <pc:sldLayoutMk cId="3912810774" sldId="2147483761"/>
          </pc:sldLayoutMkLst>
        </pc:sldLayoutChg>
      </pc:sldMasterChg>
      <pc:sldMasterChg chg="del delSldLayout">
        <pc:chgData name="Lance Armstrong" userId="9037db84-1253-4abe-8844-ed58b68b9472" providerId="ADAL" clId="{AFD9C574-D850-4949-9FD0-0DA9A7D1DD64}" dt="2021-08-18T19:52:40.373" v="56" actId="47"/>
        <pc:sldMasterMkLst>
          <pc:docMk/>
          <pc:sldMasterMk cId="3849316074" sldId="2147483762"/>
        </pc:sldMasterMkLst>
        <pc:sldLayoutChg chg="del">
          <pc:chgData name="Lance Armstrong" userId="9037db84-1253-4abe-8844-ed58b68b9472" providerId="ADAL" clId="{AFD9C574-D850-4949-9FD0-0DA9A7D1DD64}" dt="2021-08-18T19:52:40.373" v="56" actId="47"/>
          <pc:sldLayoutMkLst>
            <pc:docMk/>
            <pc:sldMasterMk cId="3849316074" sldId="2147483762"/>
            <pc:sldLayoutMk cId="976778938" sldId="2147483763"/>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2125101238" sldId="2147483764"/>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191505729" sldId="2147483765"/>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1187678169" sldId="2147483766"/>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3949318250" sldId="2147483767"/>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1019525422" sldId="2147483768"/>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379222497" sldId="2147483769"/>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455858008" sldId="2147483771"/>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1849467689" sldId="2147483772"/>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2247903761" sldId="2147483773"/>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1172543967" sldId="2147483774"/>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2290790192" sldId="2147483775"/>
          </pc:sldLayoutMkLst>
        </pc:sldLayoutChg>
        <pc:sldLayoutChg chg="del">
          <pc:chgData name="Lance Armstrong" userId="9037db84-1253-4abe-8844-ed58b68b9472" providerId="ADAL" clId="{AFD9C574-D850-4949-9FD0-0DA9A7D1DD64}" dt="2021-08-18T19:52:40.373" v="56" actId="47"/>
          <pc:sldLayoutMkLst>
            <pc:docMk/>
            <pc:sldMasterMk cId="3849316074" sldId="2147483762"/>
            <pc:sldLayoutMk cId="345197852" sldId="2147483776"/>
          </pc:sldLayoutMkLst>
        </pc:sldLayoutChg>
      </pc:sldMasterChg>
      <pc:sldMasterChg chg="delSldLayout">
        <pc:chgData name="Lance Armstrong" userId="9037db84-1253-4abe-8844-ed58b68b9472" providerId="ADAL" clId="{AFD9C574-D850-4949-9FD0-0DA9A7D1DD64}" dt="2021-08-18T19:52:41.006" v="57" actId="47"/>
        <pc:sldMasterMkLst>
          <pc:docMk/>
          <pc:sldMasterMk cId="545962273" sldId="2147483777"/>
        </pc:sldMasterMkLst>
        <pc:sldLayoutChg chg="del">
          <pc:chgData name="Lance Armstrong" userId="9037db84-1253-4abe-8844-ed58b68b9472" providerId="ADAL" clId="{AFD9C574-D850-4949-9FD0-0DA9A7D1DD64}" dt="2021-08-18T19:52:41.006" v="57" actId="47"/>
          <pc:sldLayoutMkLst>
            <pc:docMk/>
            <pc:sldMasterMk cId="545962273" sldId="2147483777"/>
            <pc:sldLayoutMk cId="2114708539" sldId="2147483795"/>
          </pc:sldLayoutMkLst>
        </pc:sldLayoutChg>
        <pc:sldLayoutChg chg="del">
          <pc:chgData name="Lance Armstrong" userId="9037db84-1253-4abe-8844-ed58b68b9472" providerId="ADAL" clId="{AFD9C574-D850-4949-9FD0-0DA9A7D1DD64}" dt="2021-08-18T19:51:46.546" v="10" actId="47"/>
          <pc:sldLayoutMkLst>
            <pc:docMk/>
            <pc:sldMasterMk cId="545962273" sldId="2147483777"/>
            <pc:sldLayoutMk cId="1876468014" sldId="2147483844"/>
          </pc:sldLayoutMkLst>
        </pc:sldLayoutChg>
      </pc:sldMasterChg>
      <pc:sldMasterChg chg="del delSldLayout">
        <pc:chgData name="Lance Armstrong" userId="9037db84-1253-4abe-8844-ed58b68b9472" providerId="ADAL" clId="{AFD9C574-D850-4949-9FD0-0DA9A7D1DD64}" dt="2021-08-18T19:52:18.322" v="31" actId="47"/>
        <pc:sldMasterMkLst>
          <pc:docMk/>
          <pc:sldMasterMk cId="3098501196" sldId="2147483833"/>
        </pc:sldMasterMkLst>
        <pc:sldLayoutChg chg="del">
          <pc:chgData name="Lance Armstrong" userId="9037db84-1253-4abe-8844-ed58b68b9472" providerId="ADAL" clId="{AFD9C574-D850-4949-9FD0-0DA9A7D1DD64}" dt="2021-08-18T19:52:18.322" v="31" actId="47"/>
          <pc:sldLayoutMkLst>
            <pc:docMk/>
            <pc:sldMasterMk cId="3098501196" sldId="2147483833"/>
            <pc:sldLayoutMk cId="2483309557" sldId="2147483834"/>
          </pc:sldLayoutMkLst>
        </pc:sldLayoutChg>
        <pc:sldLayoutChg chg="del">
          <pc:chgData name="Lance Armstrong" userId="9037db84-1253-4abe-8844-ed58b68b9472" providerId="ADAL" clId="{AFD9C574-D850-4949-9FD0-0DA9A7D1DD64}" dt="2021-08-18T19:52:18.322" v="31" actId="47"/>
          <pc:sldLayoutMkLst>
            <pc:docMk/>
            <pc:sldMasterMk cId="3098501196" sldId="2147483833"/>
            <pc:sldLayoutMk cId="1037023789" sldId="2147483835"/>
          </pc:sldLayoutMkLst>
        </pc:sldLayoutChg>
        <pc:sldLayoutChg chg="del">
          <pc:chgData name="Lance Armstrong" userId="9037db84-1253-4abe-8844-ed58b68b9472" providerId="ADAL" clId="{AFD9C574-D850-4949-9FD0-0DA9A7D1DD64}" dt="2021-08-18T19:52:18.322" v="31" actId="47"/>
          <pc:sldLayoutMkLst>
            <pc:docMk/>
            <pc:sldMasterMk cId="3098501196" sldId="2147483833"/>
            <pc:sldLayoutMk cId="3697406205" sldId="2147483836"/>
          </pc:sldLayoutMkLst>
        </pc:sldLayoutChg>
        <pc:sldLayoutChg chg="del">
          <pc:chgData name="Lance Armstrong" userId="9037db84-1253-4abe-8844-ed58b68b9472" providerId="ADAL" clId="{AFD9C574-D850-4949-9FD0-0DA9A7D1DD64}" dt="2021-08-18T19:52:18.322" v="31" actId="47"/>
          <pc:sldLayoutMkLst>
            <pc:docMk/>
            <pc:sldMasterMk cId="3098501196" sldId="2147483833"/>
            <pc:sldLayoutMk cId="2919764570" sldId="2147483837"/>
          </pc:sldLayoutMkLst>
        </pc:sldLayoutChg>
        <pc:sldLayoutChg chg="del">
          <pc:chgData name="Lance Armstrong" userId="9037db84-1253-4abe-8844-ed58b68b9472" providerId="ADAL" clId="{AFD9C574-D850-4949-9FD0-0DA9A7D1DD64}" dt="2021-08-18T19:52:18.322" v="31" actId="47"/>
          <pc:sldLayoutMkLst>
            <pc:docMk/>
            <pc:sldMasterMk cId="3098501196" sldId="2147483833"/>
            <pc:sldLayoutMk cId="733334046" sldId="2147483838"/>
          </pc:sldLayoutMkLst>
        </pc:sldLayoutChg>
        <pc:sldLayoutChg chg="del">
          <pc:chgData name="Lance Armstrong" userId="9037db84-1253-4abe-8844-ed58b68b9472" providerId="ADAL" clId="{AFD9C574-D850-4949-9FD0-0DA9A7D1DD64}" dt="2021-08-18T19:52:18.322" v="31" actId="47"/>
          <pc:sldLayoutMkLst>
            <pc:docMk/>
            <pc:sldMasterMk cId="3098501196" sldId="2147483833"/>
            <pc:sldLayoutMk cId="3338784518" sldId="2147483839"/>
          </pc:sldLayoutMkLst>
        </pc:sldLayoutChg>
        <pc:sldLayoutChg chg="del">
          <pc:chgData name="Lance Armstrong" userId="9037db84-1253-4abe-8844-ed58b68b9472" providerId="ADAL" clId="{AFD9C574-D850-4949-9FD0-0DA9A7D1DD64}" dt="2021-08-18T19:52:18.322" v="31" actId="47"/>
          <pc:sldLayoutMkLst>
            <pc:docMk/>
            <pc:sldMasterMk cId="3098501196" sldId="2147483833"/>
            <pc:sldLayoutMk cId="4199503741" sldId="2147483840"/>
          </pc:sldLayoutMkLst>
        </pc:sldLayoutChg>
        <pc:sldLayoutChg chg="del">
          <pc:chgData name="Lance Armstrong" userId="9037db84-1253-4abe-8844-ed58b68b9472" providerId="ADAL" clId="{AFD9C574-D850-4949-9FD0-0DA9A7D1DD64}" dt="2021-08-18T19:52:18.322" v="31" actId="47"/>
          <pc:sldLayoutMkLst>
            <pc:docMk/>
            <pc:sldMasterMk cId="3098501196" sldId="2147483833"/>
            <pc:sldLayoutMk cId="2615433684" sldId="2147483841"/>
          </pc:sldLayoutMkLst>
        </pc:sldLayoutChg>
        <pc:sldLayoutChg chg="del">
          <pc:chgData name="Lance Armstrong" userId="9037db84-1253-4abe-8844-ed58b68b9472" providerId="ADAL" clId="{AFD9C574-D850-4949-9FD0-0DA9A7D1DD64}" dt="2021-08-18T19:52:18.322" v="31" actId="47"/>
          <pc:sldLayoutMkLst>
            <pc:docMk/>
            <pc:sldMasterMk cId="3098501196" sldId="2147483833"/>
            <pc:sldLayoutMk cId="2014588389" sldId="2147483842"/>
          </pc:sldLayoutMkLst>
        </pc:sldLayoutChg>
        <pc:sldLayoutChg chg="del">
          <pc:chgData name="Lance Armstrong" userId="9037db84-1253-4abe-8844-ed58b68b9472" providerId="ADAL" clId="{AFD9C574-D850-4949-9FD0-0DA9A7D1DD64}" dt="2021-08-18T19:52:18.322" v="31" actId="47"/>
          <pc:sldLayoutMkLst>
            <pc:docMk/>
            <pc:sldMasterMk cId="3098501196" sldId="2147483833"/>
            <pc:sldLayoutMk cId="3937163323" sldId="2147483843"/>
          </pc:sldLayoutMkLst>
        </pc:sldLayoutChg>
      </pc:sldMasterChg>
    </pc:docChg>
  </pc:docChgLst>
  <pc:docChgLst>
    <pc:chgData name="Mona Hilton" userId="c7c44df9-ebde-46a6-a862-aa1fca8f92bb" providerId="ADAL" clId="{C2F62A61-D6BA-4968-A1CC-46A3BB788C63}"/>
    <pc:docChg chg="modSld">
      <pc:chgData name="Mona Hilton" userId="c7c44df9-ebde-46a6-a862-aa1fca8f92bb" providerId="ADAL" clId="{C2F62A61-D6BA-4968-A1CC-46A3BB788C63}" dt="2021-08-23T19:58:10.110" v="38"/>
      <pc:docMkLst>
        <pc:docMk/>
      </pc:docMkLst>
      <pc:sldChg chg="modTransition">
        <pc:chgData name="Mona Hilton" userId="c7c44df9-ebde-46a6-a862-aa1fca8f92bb" providerId="ADAL" clId="{C2F62A61-D6BA-4968-A1CC-46A3BB788C63}" dt="2021-08-23T19:58:10.110" v="38"/>
        <pc:sldMkLst>
          <pc:docMk/>
          <pc:sldMk cId="943559974" sldId="276"/>
        </pc:sldMkLst>
      </pc:sldChg>
      <pc:sldChg chg="modTransition modAnim">
        <pc:chgData name="Mona Hilton" userId="c7c44df9-ebde-46a6-a862-aa1fca8f92bb" providerId="ADAL" clId="{C2F62A61-D6BA-4968-A1CC-46A3BB788C63}" dt="2021-08-23T19:53:17.496" v="17"/>
        <pc:sldMkLst>
          <pc:docMk/>
          <pc:sldMk cId="2299462789" sldId="541"/>
        </pc:sldMkLst>
      </pc:sldChg>
      <pc:sldChg chg="modTransition modAnim">
        <pc:chgData name="Mona Hilton" userId="c7c44df9-ebde-46a6-a862-aa1fca8f92bb" providerId="ADAL" clId="{C2F62A61-D6BA-4968-A1CC-46A3BB788C63}" dt="2021-08-23T19:53:24.361" v="26"/>
        <pc:sldMkLst>
          <pc:docMk/>
          <pc:sldMk cId="343187026" sldId="583"/>
        </pc:sldMkLst>
      </pc:sldChg>
      <pc:sldChg chg="modTransition">
        <pc:chgData name="Mona Hilton" userId="c7c44df9-ebde-46a6-a862-aa1fca8f92bb" providerId="ADAL" clId="{C2F62A61-D6BA-4968-A1CC-46A3BB788C63}" dt="2021-08-23T19:55:41.105" v="35"/>
        <pc:sldMkLst>
          <pc:docMk/>
          <pc:sldMk cId="679018249" sldId="587"/>
        </pc:sldMkLst>
      </pc:sldChg>
      <pc:sldChg chg="modTransition">
        <pc:chgData name="Mona Hilton" userId="c7c44df9-ebde-46a6-a862-aa1fca8f92bb" providerId="ADAL" clId="{C2F62A61-D6BA-4968-A1CC-46A3BB788C63}" dt="2021-08-23T19:54:47.212" v="27"/>
        <pc:sldMkLst>
          <pc:docMk/>
          <pc:sldMk cId="1681089279" sldId="599"/>
        </pc:sldMkLst>
      </pc:sldChg>
      <pc:sldChg chg="modTransition">
        <pc:chgData name="Mona Hilton" userId="c7c44df9-ebde-46a6-a862-aa1fca8f92bb" providerId="ADAL" clId="{C2F62A61-D6BA-4968-A1CC-46A3BB788C63}" dt="2021-08-23T19:54:47.212" v="27"/>
        <pc:sldMkLst>
          <pc:docMk/>
          <pc:sldMk cId="2890587176" sldId="600"/>
        </pc:sldMkLst>
      </pc:sldChg>
      <pc:sldChg chg="modTransition">
        <pc:chgData name="Mona Hilton" userId="c7c44df9-ebde-46a6-a862-aa1fca8f92bb" providerId="ADAL" clId="{C2F62A61-D6BA-4968-A1CC-46A3BB788C63}" dt="2021-08-23T19:54:47.212" v="27"/>
        <pc:sldMkLst>
          <pc:docMk/>
          <pc:sldMk cId="2943202642" sldId="601"/>
        </pc:sldMkLst>
      </pc:sldChg>
      <pc:sldChg chg="modTransition">
        <pc:chgData name="Mona Hilton" userId="c7c44df9-ebde-46a6-a862-aa1fca8f92bb" providerId="ADAL" clId="{C2F62A61-D6BA-4968-A1CC-46A3BB788C63}" dt="2021-08-23T19:54:47.212" v="27"/>
        <pc:sldMkLst>
          <pc:docMk/>
          <pc:sldMk cId="1359826847" sldId="602"/>
        </pc:sldMkLst>
      </pc:sldChg>
      <pc:sldChg chg="modTransition">
        <pc:chgData name="Mona Hilton" userId="c7c44df9-ebde-46a6-a862-aa1fca8f92bb" providerId="ADAL" clId="{C2F62A61-D6BA-4968-A1CC-46A3BB788C63}" dt="2021-08-23T19:54:47.212" v="27"/>
        <pc:sldMkLst>
          <pc:docMk/>
          <pc:sldMk cId="762574633" sldId="603"/>
        </pc:sldMkLst>
      </pc:sldChg>
      <pc:sldChg chg="modTransition">
        <pc:chgData name="Mona Hilton" userId="c7c44df9-ebde-46a6-a862-aa1fca8f92bb" providerId="ADAL" clId="{C2F62A61-D6BA-4968-A1CC-46A3BB788C63}" dt="2021-08-23T19:57:40.856" v="37"/>
        <pc:sldMkLst>
          <pc:docMk/>
          <pc:sldMk cId="3770625201" sldId="607"/>
        </pc:sldMkLst>
      </pc:sldChg>
      <pc:sldChg chg="addSp modSp modAnim">
        <pc:chgData name="Mona Hilton" userId="c7c44df9-ebde-46a6-a862-aa1fca8f92bb" providerId="ADAL" clId="{C2F62A61-D6BA-4968-A1CC-46A3BB788C63}" dt="2021-08-23T19:52:32.977" v="8"/>
        <pc:sldMkLst>
          <pc:docMk/>
          <pc:sldMk cId="1440446143" sldId="608"/>
        </pc:sldMkLst>
        <pc:picChg chg="add mod">
          <ac:chgData name="Mona Hilton" userId="c7c44df9-ebde-46a6-a862-aa1fca8f92bb" providerId="ADAL" clId="{C2F62A61-D6BA-4968-A1CC-46A3BB788C63}" dt="2021-08-23T19:12:56.060" v="0"/>
          <ac:picMkLst>
            <pc:docMk/>
            <pc:sldMk cId="1440446143" sldId="608"/>
            <ac:picMk id="2" creationId="{49AFBEF0-2C93-4D4E-8EE5-EB0D2D01A4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B0B7A5-6935-4CD8-8CCC-3ACEFC14389F}" type="datetimeFigureOut">
              <a:rPr lang="en-US" smtClean="0"/>
              <a:t>8/23/2021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7CEB4-8A7A-481A-A305-6BFE1CD5B15E}" type="slidenum">
              <a:rPr lang="en-US" smtClean="0"/>
              <a:t>‹#›</a:t>
            </a:fld>
            <a:endParaRPr lang="en-US"/>
          </a:p>
        </p:txBody>
      </p:sp>
    </p:spTree>
    <p:extLst>
      <p:ext uri="{BB962C8B-B14F-4D97-AF65-F5344CB8AC3E}">
        <p14:creationId xmlns:p14="http://schemas.microsoft.com/office/powerpoint/2010/main" val="1365432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idx="1"/>
          </p:nvPr>
        </p:nvSpPr>
        <p:spPr/>
        <p:txBody>
          <a:bodyPr/>
          <a:lstStyle/>
          <a:p>
            <a:endParaRPr lang="en-US" dirty="0"/>
          </a:p>
        </p:txBody>
      </p:sp>
      <p:sp>
        <p:nvSpPr>
          <p:cNvPr id="6" name="Rectangle 103"/>
          <p:cNvSpPr>
            <a:spLocks noChangeArrowheads="1"/>
          </p:cNvSpPr>
          <p:nvPr/>
        </p:nvSpPr>
        <p:spPr bwMode="gray">
          <a:xfrm>
            <a:off x="4119882" y="688182"/>
            <a:ext cx="2792983" cy="454285"/>
          </a:xfrm>
          <a:prstGeom prst="rect">
            <a:avLst/>
          </a:prstGeom>
          <a:noFill/>
          <a:ln w="9525">
            <a:noFill/>
            <a:miter lim="800000"/>
            <a:headEnd/>
            <a:tailEnd/>
          </a:ln>
        </p:spPr>
        <p:txBody>
          <a:bodyPr wrap="square" lIns="68741" tIns="26826" rIns="68741" bIns="26826">
            <a:spAutoFit/>
          </a:bodyPr>
          <a:lstStyle/>
          <a:p>
            <a:pPr marL="0" marR="0" lvl="0" indent="0" algn="l" defTabSz="1001854" rtl="0" eaLnBrk="1" fontAlgn="auto"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a:ea typeface="+mn-ea"/>
                <a:cs typeface="+mn-cs"/>
              </a:rPr>
              <a:t>Presenter's Name</a:t>
            </a:r>
          </a:p>
          <a:p>
            <a:pPr marL="0" marR="0" lvl="0" indent="0" algn="l" defTabSz="1001854" rtl="0" eaLnBrk="1" fontAlgn="auto"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a:ea typeface="+mn-ea"/>
                <a:cs typeface="+mn-cs"/>
              </a:rPr>
              <a:t>Presenter's Name</a:t>
            </a:r>
          </a:p>
        </p:txBody>
      </p:sp>
    </p:spTree>
    <p:extLst>
      <p:ext uri="{BB962C8B-B14F-4D97-AF65-F5344CB8AC3E}">
        <p14:creationId xmlns:p14="http://schemas.microsoft.com/office/powerpoint/2010/main" val="22155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grow census</a:t>
            </a:r>
          </a:p>
        </p:txBody>
      </p:sp>
      <p:sp>
        <p:nvSpPr>
          <p:cNvPr id="4" name="Slide Number Placeholder 3"/>
          <p:cNvSpPr>
            <a:spLocks noGrp="1"/>
          </p:cNvSpPr>
          <p:nvPr>
            <p:ph type="sldNum" sz="quarter" idx="5"/>
          </p:nvPr>
        </p:nvSpPr>
        <p:spPr/>
        <p:txBody>
          <a:bodyPr/>
          <a:lstStyle/>
          <a:p>
            <a:fld id="{F607CEB4-8A7A-481A-A305-6BFE1CD5B15E}" type="slidenum">
              <a:rPr lang="en-US" smtClean="0"/>
              <a:t>2</a:t>
            </a:fld>
            <a:endParaRPr lang="en-US"/>
          </a:p>
        </p:txBody>
      </p:sp>
    </p:spTree>
    <p:extLst>
      <p:ext uri="{BB962C8B-B14F-4D97-AF65-F5344CB8AC3E}">
        <p14:creationId xmlns:p14="http://schemas.microsoft.com/office/powerpoint/2010/main" val="404145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898669-0486-429C-A96E-64D0745450CC}" type="slidenum">
              <a:rPr lang="en-US" smtClean="0"/>
              <a:t>3</a:t>
            </a:fld>
            <a:endParaRPr lang="en-US"/>
          </a:p>
        </p:txBody>
      </p:sp>
    </p:spTree>
    <p:extLst>
      <p:ext uri="{BB962C8B-B14F-4D97-AF65-F5344CB8AC3E}">
        <p14:creationId xmlns:p14="http://schemas.microsoft.com/office/powerpoint/2010/main" val="40768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7CEB4-8A7A-481A-A305-6BFE1CD5B15E}" type="slidenum">
              <a:rPr lang="en-US" smtClean="0"/>
              <a:t>4</a:t>
            </a:fld>
            <a:endParaRPr lang="en-US"/>
          </a:p>
        </p:txBody>
      </p:sp>
    </p:spTree>
    <p:extLst>
      <p:ext uri="{BB962C8B-B14F-4D97-AF65-F5344CB8AC3E}">
        <p14:creationId xmlns:p14="http://schemas.microsoft.com/office/powerpoint/2010/main" val="32806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17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7CEB4-8A7A-481A-A305-6BFE1CD5B15E}" type="slidenum">
              <a:rPr lang="en-US" smtClean="0"/>
              <a:t>6</a:t>
            </a:fld>
            <a:endParaRPr lang="en-US"/>
          </a:p>
        </p:txBody>
      </p:sp>
    </p:spTree>
    <p:extLst>
      <p:ext uri="{BB962C8B-B14F-4D97-AF65-F5344CB8AC3E}">
        <p14:creationId xmlns:p14="http://schemas.microsoft.com/office/powerpoint/2010/main" val="4269715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idx="1"/>
          </p:nvPr>
        </p:nvSpPr>
        <p:spPr/>
        <p:txBody>
          <a:bodyPr/>
          <a:lstStyle/>
          <a:p>
            <a:r>
              <a:rPr lang="en-US"/>
              <a:t>Our qualifications</a:t>
            </a:r>
          </a:p>
        </p:txBody>
      </p:sp>
      <p:sp>
        <p:nvSpPr>
          <p:cNvPr id="6" name="Rectangle 103"/>
          <p:cNvSpPr>
            <a:spLocks noChangeArrowheads="1"/>
          </p:cNvSpPr>
          <p:nvPr/>
        </p:nvSpPr>
        <p:spPr bwMode="gray">
          <a:xfrm>
            <a:off x="4119882" y="688182"/>
            <a:ext cx="2792983" cy="454285"/>
          </a:xfrm>
          <a:prstGeom prst="rect">
            <a:avLst/>
          </a:prstGeom>
          <a:noFill/>
          <a:ln w="9525">
            <a:noFill/>
            <a:miter lim="800000"/>
            <a:headEnd/>
            <a:tailEnd/>
          </a:ln>
        </p:spPr>
        <p:txBody>
          <a:bodyPr wrap="square" lIns="68741" tIns="26826" rIns="68741" bIns="26826">
            <a:spAutoFit/>
          </a:bodyPr>
          <a:lstStyle/>
          <a:p>
            <a:pPr defTabSz="1001854">
              <a:spcBef>
                <a:spcPct val="0"/>
              </a:spcBef>
              <a:spcAft>
                <a:spcPct val="0"/>
              </a:spcAft>
            </a:pPr>
            <a:r>
              <a:rPr lang="en-US" sz="1300">
                <a:solidFill>
                  <a:srgbClr val="000000"/>
                </a:solidFill>
                <a:latin typeface="Arial"/>
              </a:rPr>
              <a:t>Presenter's Name</a:t>
            </a:r>
          </a:p>
          <a:p>
            <a:pPr defTabSz="1001854">
              <a:spcBef>
                <a:spcPct val="0"/>
              </a:spcBef>
              <a:spcAft>
                <a:spcPct val="0"/>
              </a:spcAft>
            </a:pPr>
            <a:r>
              <a:rPr lang="en-US" sz="1300">
                <a:solidFill>
                  <a:srgbClr val="000000"/>
                </a:solidFill>
                <a:latin typeface="Arial"/>
              </a:rPr>
              <a:t>Presenter's Name</a:t>
            </a:r>
          </a:p>
        </p:txBody>
      </p:sp>
    </p:spTree>
    <p:extLst>
      <p:ext uri="{BB962C8B-B14F-4D97-AF65-F5344CB8AC3E}">
        <p14:creationId xmlns:p14="http://schemas.microsoft.com/office/powerpoint/2010/main" val="1317676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hyperlink" Target="http://www.nealanalytics.com/neal-creative/templates/"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hyperlink" Target="http://www.nealanalytics.com/neal-creative/templates/"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166861" y="3804785"/>
            <a:ext cx="4545024" cy="553998"/>
          </a:xfrm>
        </p:spPr>
        <p:txBody>
          <a:bodyPr wrap="square">
            <a:spAutoFit/>
          </a:bodyPr>
          <a:lstStyle>
            <a:lvl1pPr marL="0" indent="0">
              <a:lnSpc>
                <a:spcPct val="100000"/>
              </a:lnSpc>
              <a:spcAft>
                <a:spcPts val="0"/>
              </a:spcAft>
              <a:buNone/>
              <a:defRPr sz="1800" baseline="0"/>
            </a:lvl1pPr>
            <a:lvl2pPr marL="0" indent="0">
              <a:buNone/>
              <a:defRPr/>
            </a:lvl2pPr>
            <a:lvl3pPr marL="0" indent="0">
              <a:buNone/>
              <a:defRPr/>
            </a:lvl3pPr>
            <a:lvl4pPr marL="0" indent="0">
              <a:buNone/>
              <a:defRPr/>
            </a:lvl4pPr>
            <a:lvl5pPr marL="0" indent="0">
              <a:buNone/>
              <a:defRPr/>
            </a:lvl5pPr>
          </a:lstStyle>
          <a:p>
            <a:pPr lvl="0"/>
            <a:r>
              <a:rPr lang="en-US"/>
              <a:t>Click to add Presenter Name</a:t>
            </a:r>
            <a:br>
              <a:rPr lang="en-US"/>
            </a:br>
            <a:r>
              <a:rPr lang="en-US"/>
              <a:t>Add date on second line</a:t>
            </a:r>
          </a:p>
        </p:txBody>
      </p:sp>
      <p:sp>
        <p:nvSpPr>
          <p:cNvPr id="2" name="Title 1"/>
          <p:cNvSpPr>
            <a:spLocks noGrp="1"/>
          </p:cNvSpPr>
          <p:nvPr>
            <p:ph type="ctrTitle" hasCustomPrompt="1"/>
          </p:nvPr>
        </p:nvSpPr>
        <p:spPr>
          <a:xfrm>
            <a:off x="2166861" y="1687986"/>
            <a:ext cx="4545024" cy="1994392"/>
          </a:xfrm>
        </p:spPr>
        <p:txBody>
          <a:bodyPr wrap="square" anchor="ctr" anchorCtr="0">
            <a:noAutofit/>
          </a:bodyPr>
          <a:lstStyle>
            <a:lvl1pPr algn="l">
              <a:defRPr sz="3600"/>
            </a:lvl1pPr>
          </a:lstStyle>
          <a:p>
            <a:r>
              <a:rPr lang="en-US"/>
              <a:t>Click to Add Title; 4 Lines of Copy; 60 Characters Maximum</a:t>
            </a:r>
          </a:p>
        </p:txBody>
      </p:sp>
      <p:sp>
        <p:nvSpPr>
          <p:cNvPr id="11" name="Focus Frame 2"/>
          <p:cNvSpPr>
            <a:spLocks noChangeAspect="1"/>
          </p:cNvSpPr>
          <p:nvPr userDrawn="1"/>
        </p:nvSpPr>
        <p:spPr bwMode="auto">
          <a:xfrm>
            <a:off x="7058822" y="1343025"/>
            <a:ext cx="160433" cy="329184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000000"/>
              </a:solidFill>
            </a:endParaRPr>
          </a:p>
        </p:txBody>
      </p:sp>
      <p:sp>
        <p:nvSpPr>
          <p:cNvPr id="15" name="Focus Frame 2"/>
          <p:cNvSpPr>
            <a:spLocks noChangeAspect="1"/>
          </p:cNvSpPr>
          <p:nvPr userDrawn="1"/>
        </p:nvSpPr>
        <p:spPr bwMode="auto">
          <a:xfrm>
            <a:off x="1588464" y="1343025"/>
            <a:ext cx="160433" cy="329184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000000"/>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9686167" y="5975402"/>
            <a:ext cx="2057400" cy="469087"/>
          </a:xfrm>
          <a:prstGeom prst="rect">
            <a:avLst/>
          </a:prstGeom>
        </p:spPr>
      </p:pic>
      <p:sp>
        <p:nvSpPr>
          <p:cNvPr id="17" name="TextBox 16"/>
          <p:cNvSpPr txBox="1"/>
          <p:nvPr userDrawn="1"/>
        </p:nvSpPr>
        <p:spPr bwMode="gray">
          <a:xfrm>
            <a:off x="460256" y="6134024"/>
            <a:ext cx="7098135" cy="323165"/>
          </a:xfrm>
          <a:prstGeom prst="rect">
            <a:avLst/>
          </a:prstGeom>
          <a:noFill/>
        </p:spPr>
        <p:txBody>
          <a:bodyPr wrap="square" lIns="0" tIns="0" rIns="0" bIns="0" anchor="t" anchorCtr="0">
            <a:spAutoFit/>
          </a:bodyPr>
          <a:lstStyle/>
          <a:p>
            <a:pPr eaLnBrk="0" hangingPunct="0">
              <a:defRPr/>
            </a:pPr>
            <a:r>
              <a:rPr lang="en-US" sz="700">
                <a:solidFill>
                  <a:srgbClr val="FFFFFF"/>
                </a:solidFill>
                <a:ea typeface="Arial Unicode MS" pitchFamily="34" charset="-128"/>
                <a:cs typeface="Arial Unicode MS" pitchFamily="34" charset="-128"/>
              </a:rPr>
              <a:t>© 2018 Gartner, Inc. and/or its affiliates. All rights reserved. Gartner is a registered trademark of Gartner, Inc. or its affiliates. This presentation, including all supporting materials, is proprietary to Gartner, Inc. and/or its affiliates and is for the sole internal use of the intended recipients. Because this presentation may contain information that is confidential, proprietary or otherwise legally protected, it may not be further copied, distributed or publicly displayed without the express written permission of Gartner, Inc. or its affiliates.</a:t>
            </a:r>
          </a:p>
        </p:txBody>
      </p:sp>
    </p:spTree>
    <p:extLst>
      <p:ext uri="{BB962C8B-B14F-4D97-AF65-F5344CB8AC3E}">
        <p14:creationId xmlns:p14="http://schemas.microsoft.com/office/powerpoint/2010/main" val="41719583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ur column">
    <p:spTree>
      <p:nvGrpSpPr>
        <p:cNvPr id="1" name=""/>
        <p:cNvGrpSpPr/>
        <p:nvPr/>
      </p:nvGrpSpPr>
      <p:grpSpPr>
        <a:xfrm>
          <a:off x="0" y="0"/>
          <a:ext cx="0" cy="0"/>
          <a:chOff x="0" y="0"/>
          <a:chExt cx="0" cy="0"/>
        </a:xfrm>
      </p:grpSpPr>
      <p:sp>
        <p:nvSpPr>
          <p:cNvPr id="10" name="Text Placeholder 11"/>
          <p:cNvSpPr>
            <a:spLocks noGrp="1"/>
          </p:cNvSpPr>
          <p:nvPr>
            <p:ph type="body" sz="quarter" idx="17" hasCustomPrompt="1"/>
          </p:nvPr>
        </p:nvSpPr>
        <p:spPr>
          <a:xfrm>
            <a:off x="457200" y="1527175"/>
            <a:ext cx="2563495" cy="4460875"/>
          </a:xfrm>
        </p:spPr>
        <p:txBody>
          <a:bodyPr vert="horz" lIns="0" tIns="0" rIns="0" bIns="0" rtlCol="0">
            <a:noAutofit/>
          </a:bodyPr>
          <a:lstStyle>
            <a:lvl1pPr>
              <a:defRPr sz="2000"/>
            </a:lvl1pPr>
            <a:lvl2pPr>
              <a:defRPr lang="en-US" sz="2000" b="0" baseline="0" dirty="0" smtClean="0"/>
            </a:lvl2pPr>
            <a:lvl3pPr>
              <a:defRPr lang="en-US" sz="2000" b="0" dirty="0" smtClean="0"/>
            </a:lvl3pPr>
            <a:lvl4pPr>
              <a:defRPr lang="en-US" sz="2000" b="0" dirty="0" smtClean="0"/>
            </a:lvl4pPr>
            <a:lvl5pPr>
              <a:defRPr lang="en-US" sz="2000" b="0" dirty="0" smtClean="0"/>
            </a:lvl5pPr>
            <a:lvl6pPr>
              <a:defRPr lang="en-US" sz="200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11"/>
          <p:cNvSpPr>
            <a:spLocks noGrp="1"/>
          </p:cNvSpPr>
          <p:nvPr>
            <p:ph type="body" sz="quarter" idx="19" hasCustomPrompt="1"/>
          </p:nvPr>
        </p:nvSpPr>
        <p:spPr>
          <a:xfrm>
            <a:off x="3361373" y="1527175"/>
            <a:ext cx="2563495" cy="4460875"/>
          </a:xfrm>
          <a:noFill/>
        </p:spPr>
        <p:txBody>
          <a:bodyPr vert="horz" lIns="0" tIns="0" rIns="0" bIns="0" rtlCol="0">
            <a:noAutofit/>
          </a:bodyPr>
          <a:lstStyle>
            <a:lvl1pPr>
              <a:defRPr lang="en-US" sz="2000" b="0" noProof="0" dirty="0" smtClean="0"/>
            </a:lvl1pPr>
            <a:lvl2pPr>
              <a:defRPr lang="en-US" sz="2000" noProof="0" dirty="0" smtClean="0"/>
            </a:lvl2pPr>
            <a:lvl3pPr>
              <a:defRPr lang="en-US" sz="2000" noProof="0" dirty="0" smtClean="0"/>
            </a:lvl3pPr>
            <a:lvl4pPr>
              <a:defRPr lang="en-US" sz="2000" noProof="0" dirty="0" smtClean="0"/>
            </a:lvl4pPr>
            <a:lvl5pPr>
              <a:defRPr lang="en-US" sz="2000" noProof="0" dirty="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20" hasCustomPrompt="1"/>
          </p:nvPr>
        </p:nvSpPr>
        <p:spPr>
          <a:xfrm>
            <a:off x="6265546" y="1527175"/>
            <a:ext cx="2563495" cy="4460875"/>
          </a:xfrm>
          <a:noFill/>
        </p:spPr>
        <p:txBody>
          <a:bodyPr vert="horz" lIns="0" tIns="0" rIns="0" bIns="0" rtlCol="0">
            <a:noAutofit/>
          </a:bodyPr>
          <a:lstStyle>
            <a:lvl1pPr>
              <a:defRPr sz="2000"/>
            </a:lvl1pPr>
            <a:lvl2pPr>
              <a:defRPr lang="en-US" sz="2000" dirty="0" smtClean="0"/>
            </a:lvl2pPr>
            <a:lvl3pPr>
              <a:defRPr lang="en-US" sz="2000" dirty="0" smtClean="0"/>
            </a:lvl3pPr>
            <a:lvl4pPr>
              <a:defRPr lang="en-US" sz="2000" dirty="0" smtClean="0"/>
            </a:lvl4pPr>
            <a:lvl5pPr>
              <a:defRPr lang="en-US" sz="2000" dirty="0" smtClean="0"/>
            </a:lvl5pPr>
            <a:lvl6pPr>
              <a:defRPr lang="en-US" sz="200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to edit title</a:t>
            </a:r>
          </a:p>
        </p:txBody>
      </p:sp>
      <p:sp>
        <p:nvSpPr>
          <p:cNvPr id="13" name="Text Placeholder 11"/>
          <p:cNvSpPr>
            <a:spLocks noGrp="1"/>
          </p:cNvSpPr>
          <p:nvPr>
            <p:ph type="body" sz="quarter" idx="21" hasCustomPrompt="1"/>
          </p:nvPr>
        </p:nvSpPr>
        <p:spPr>
          <a:xfrm>
            <a:off x="9169718" y="1527175"/>
            <a:ext cx="2563495" cy="4460875"/>
          </a:xfrm>
          <a:noFill/>
        </p:spPr>
        <p:txBody>
          <a:bodyPr vert="horz" lIns="0" tIns="0" rIns="0" bIns="0" rtlCol="0">
            <a:noAutofit/>
          </a:bodyPr>
          <a:lstStyle>
            <a:lvl1pPr>
              <a:defRPr sz="2000"/>
            </a:lvl1pPr>
            <a:lvl2pPr>
              <a:defRPr lang="en-US" sz="2000" dirty="0" smtClean="0"/>
            </a:lvl2pPr>
            <a:lvl3pPr>
              <a:defRPr lang="en-US" sz="2000" dirty="0" smtClean="0"/>
            </a:lvl3pPr>
            <a:lvl4pPr>
              <a:defRPr lang="en-US" sz="2000" dirty="0" smtClean="0"/>
            </a:lvl4pPr>
            <a:lvl5pPr>
              <a:defRPr lang="en-US" sz="2000" dirty="0" smtClean="0"/>
            </a:lvl5pPr>
            <a:lvl6pPr>
              <a:defRPr lang="en-US" sz="200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808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ur column shad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11" name="Text Placeholder 11"/>
          <p:cNvSpPr>
            <a:spLocks noGrp="1"/>
          </p:cNvSpPr>
          <p:nvPr>
            <p:ph type="body" sz="quarter" idx="17" hasCustomPrompt="1"/>
          </p:nvPr>
        </p:nvSpPr>
        <p:spPr>
          <a:xfrm>
            <a:off x="457200" y="1527175"/>
            <a:ext cx="2563495" cy="4460875"/>
          </a:xfrm>
          <a:solidFill>
            <a:srgbClr val="F4F4F4"/>
          </a:solidFill>
        </p:spPr>
        <p:txBody>
          <a:bodyPr vert="horz" lIns="182880" tIns="182880" rIns="91440" bIns="182880" rtlCol="0">
            <a:noAutofit/>
          </a:bodyPr>
          <a:lstStyle>
            <a:lvl1pPr>
              <a:defRPr sz="2000"/>
            </a:lvl1pPr>
            <a:lvl2pPr>
              <a:defRPr lang="en-US" sz="2000" b="0" baseline="0" dirty="0" smtClean="0"/>
            </a:lvl2pPr>
            <a:lvl3pPr>
              <a:defRPr lang="en-US" sz="2000" b="0" dirty="0" smtClean="0"/>
            </a:lvl3pPr>
            <a:lvl4pPr>
              <a:defRPr lang="en-US" sz="2000" b="0" dirty="0" smtClean="0"/>
            </a:lvl4pPr>
            <a:lvl5pPr>
              <a:defRPr lang="en-US" sz="2000" b="0" dirty="0" smtClean="0"/>
            </a:lvl5pPr>
            <a:lvl6pPr>
              <a:defRPr lang="en-US" sz="200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9" hasCustomPrompt="1"/>
          </p:nvPr>
        </p:nvSpPr>
        <p:spPr>
          <a:xfrm>
            <a:off x="3361373" y="1527175"/>
            <a:ext cx="2563495" cy="4460875"/>
          </a:xfrm>
          <a:solidFill>
            <a:srgbClr val="F4F4F4"/>
          </a:solidFill>
        </p:spPr>
        <p:txBody>
          <a:bodyPr vert="horz" lIns="182880" tIns="182880" rIns="91440" bIns="182880" rtlCol="0">
            <a:noAutofit/>
          </a:bodyPr>
          <a:lstStyle>
            <a:lvl1pPr>
              <a:defRPr lang="en-US" sz="2000" b="0" noProof="0" dirty="0" smtClean="0"/>
            </a:lvl1pPr>
            <a:lvl2pPr>
              <a:defRPr lang="en-US" sz="2000" noProof="0" dirty="0" smtClean="0"/>
            </a:lvl2pPr>
            <a:lvl3pPr>
              <a:defRPr lang="en-US" sz="2000" noProof="0" dirty="0" smtClean="0"/>
            </a:lvl3pPr>
            <a:lvl4pPr>
              <a:defRPr lang="en-US" sz="2000" noProof="0" dirty="0" smtClean="0"/>
            </a:lvl4pPr>
            <a:lvl5pPr>
              <a:defRPr lang="en-US" sz="2000" noProof="0" dirty="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0" hasCustomPrompt="1"/>
          </p:nvPr>
        </p:nvSpPr>
        <p:spPr>
          <a:xfrm>
            <a:off x="6265546" y="1527175"/>
            <a:ext cx="2563495" cy="4460875"/>
          </a:xfrm>
          <a:solidFill>
            <a:srgbClr val="F4F4F4"/>
          </a:solidFill>
        </p:spPr>
        <p:txBody>
          <a:bodyPr vert="horz" lIns="182880" tIns="182880" rIns="91440" bIns="182880" rtlCol="0">
            <a:noAutofit/>
          </a:bodyPr>
          <a:lstStyle>
            <a:lvl1pPr>
              <a:defRPr sz="2000"/>
            </a:lvl1pPr>
            <a:lvl2pPr>
              <a:defRPr lang="en-US" sz="2000" dirty="0" smtClean="0"/>
            </a:lvl2pPr>
            <a:lvl3pPr>
              <a:defRPr lang="en-US" sz="2000" dirty="0" smtClean="0"/>
            </a:lvl3pPr>
            <a:lvl4pPr>
              <a:defRPr lang="en-US" sz="2000" dirty="0" smtClean="0"/>
            </a:lvl4pPr>
            <a:lvl5pPr>
              <a:defRPr lang="en-US" sz="2000" dirty="0" smtClean="0"/>
            </a:lvl5pPr>
            <a:lvl6pPr>
              <a:defRPr lang="en-US" sz="200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11"/>
          <p:cNvSpPr>
            <a:spLocks noGrp="1"/>
          </p:cNvSpPr>
          <p:nvPr>
            <p:ph type="body" sz="quarter" idx="21" hasCustomPrompt="1"/>
          </p:nvPr>
        </p:nvSpPr>
        <p:spPr>
          <a:xfrm>
            <a:off x="9169718" y="1527175"/>
            <a:ext cx="2563495" cy="4460875"/>
          </a:xfrm>
          <a:solidFill>
            <a:srgbClr val="F4F4F4"/>
          </a:solidFill>
        </p:spPr>
        <p:txBody>
          <a:bodyPr vert="horz" lIns="182880" tIns="182880" rIns="91440" bIns="182880" rtlCol="0">
            <a:noAutofit/>
          </a:bodyPr>
          <a:lstStyle>
            <a:lvl1pPr>
              <a:defRPr sz="2000"/>
            </a:lvl1pPr>
            <a:lvl2pPr>
              <a:defRPr lang="en-US" sz="2000" dirty="0" smtClean="0"/>
            </a:lvl2pPr>
            <a:lvl3pPr>
              <a:defRPr lang="en-US" sz="2000" dirty="0" smtClean="0"/>
            </a:lvl3pPr>
            <a:lvl4pPr>
              <a:defRPr lang="en-US" sz="2000" dirty="0" smtClean="0"/>
            </a:lvl4pPr>
            <a:lvl5pPr>
              <a:defRPr lang="en-US" sz="2000" dirty="0" smtClean="0"/>
            </a:lvl5pPr>
            <a:lvl6pPr>
              <a:defRPr lang="en-US" sz="200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588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73EB3B-0AE2-7A48-BF35-D1CF1DB27874}"/>
              </a:ext>
            </a:extLst>
          </p:cNvPr>
          <p:cNvSpPr/>
          <p:nvPr userDrawn="1"/>
        </p:nvSpPr>
        <p:spPr bwMode="ltGray">
          <a:xfrm>
            <a:off x="7140899" y="1354039"/>
            <a:ext cx="5051100" cy="3286926"/>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
        <p:nvSpPr>
          <p:cNvPr id="13" name="Title 5">
            <a:extLst>
              <a:ext uri="{FF2B5EF4-FFF2-40B4-BE49-F238E27FC236}">
                <a16:creationId xmlns:a16="http://schemas.microsoft.com/office/drawing/2014/main" id="{73370145-84B9-6A4C-AABF-9DA2C2415A28}"/>
              </a:ext>
            </a:extLst>
          </p:cNvPr>
          <p:cNvSpPr>
            <a:spLocks noGrp="1"/>
          </p:cNvSpPr>
          <p:nvPr>
            <p:ph type="title" hasCustomPrompt="1"/>
          </p:nvPr>
        </p:nvSpPr>
        <p:spPr>
          <a:xfrm>
            <a:off x="2055247" y="1527176"/>
            <a:ext cx="4906765" cy="2937249"/>
          </a:xfrm>
        </p:spPr>
        <p:txBody>
          <a:bodyPr vert="horz" lIns="0" tIns="0" rIns="0" bIns="0" rtlCol="0" anchor="ctr">
            <a:noAutofit/>
          </a:bodyPr>
          <a:lstStyle>
            <a:lvl1pPr>
              <a:lnSpc>
                <a:spcPct val="100000"/>
              </a:lnSpc>
              <a:spcBef>
                <a:spcPts val="0"/>
              </a:spcBef>
              <a:buClr>
                <a:schemeClr val="tx1"/>
              </a:buClr>
              <a:buSzPct val="90000"/>
              <a:buFont typeface="Wingdings" panose="05000000000000000000" pitchFamily="2" charset="2"/>
              <a:buNone/>
              <a:defRPr lang="en-US" sz="3200" b="0">
                <a:solidFill>
                  <a:schemeClr val="accent1"/>
                </a:solidFill>
                <a:latin typeface="+mj-lt"/>
                <a:ea typeface="+mn-ea"/>
                <a:cs typeface="Arial Black" panose="020B0604020202020204" pitchFamily="34" charset="0"/>
              </a:defRPr>
            </a:lvl1pPr>
          </a:lstStyle>
          <a:p>
            <a:pPr lvl="0">
              <a:spcBef>
                <a:spcPts val="0"/>
              </a:spcBef>
              <a:buClr>
                <a:schemeClr val="tx1"/>
              </a:buClr>
              <a:buSzPct val="90000"/>
              <a:buFont typeface="Wingdings" panose="05000000000000000000" pitchFamily="2" charset="2"/>
              <a:buNone/>
            </a:pPr>
            <a:r>
              <a:rPr lang="en-US" sz="3200"/>
              <a:t>Divider Slide            30 Characters   Lorem Ipsum</a:t>
            </a:r>
            <a:endParaRPr lang="en-US"/>
          </a:p>
        </p:txBody>
      </p:sp>
      <p:sp>
        <p:nvSpPr>
          <p:cNvPr id="14" name="Rectangle 13">
            <a:extLst>
              <a:ext uri="{FF2B5EF4-FFF2-40B4-BE49-F238E27FC236}">
                <a16:creationId xmlns:a16="http://schemas.microsoft.com/office/drawing/2014/main" id="{D3C73678-BC25-BB4A-A678-83DD136C7174}"/>
              </a:ext>
            </a:extLst>
          </p:cNvPr>
          <p:cNvSpPr/>
          <p:nvPr userDrawn="1"/>
        </p:nvSpPr>
        <p:spPr bwMode="ltGray">
          <a:xfrm>
            <a:off x="-2" y="1354039"/>
            <a:ext cx="1753954" cy="3286926"/>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Tree>
    <p:extLst>
      <p:ext uri="{BB962C8B-B14F-4D97-AF65-F5344CB8AC3E}">
        <p14:creationId xmlns:p14="http://schemas.microsoft.com/office/powerpoint/2010/main" val="2468346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W1_Sk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367EBE-ACE4-6A4A-8194-81828A72B691}"/>
              </a:ext>
            </a:extLst>
          </p:cNvPr>
          <p:cNvSpPr/>
          <p:nvPr userDrawn="1"/>
        </p:nvSpPr>
        <p:spPr bwMode="ltGray">
          <a:xfrm>
            <a:off x="7140899" y="1354039"/>
            <a:ext cx="5051100" cy="3286926"/>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
        <p:nvSpPr>
          <p:cNvPr id="6" name="Rectangle 5">
            <a:extLst>
              <a:ext uri="{FF2B5EF4-FFF2-40B4-BE49-F238E27FC236}">
                <a16:creationId xmlns:a16="http://schemas.microsoft.com/office/drawing/2014/main" id="{433B9AE8-D471-4240-AAF9-7F4A822FF5B3}"/>
              </a:ext>
            </a:extLst>
          </p:cNvPr>
          <p:cNvSpPr/>
          <p:nvPr userDrawn="1"/>
        </p:nvSpPr>
        <p:spPr bwMode="ltGray">
          <a:xfrm>
            <a:off x="-2" y="1354039"/>
            <a:ext cx="1753954" cy="3286926"/>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
        <p:nvSpPr>
          <p:cNvPr id="7" name="Title 5">
            <a:extLst>
              <a:ext uri="{FF2B5EF4-FFF2-40B4-BE49-F238E27FC236}">
                <a16:creationId xmlns:a16="http://schemas.microsoft.com/office/drawing/2014/main" id="{BA38D267-B215-E146-94C8-2EA867ED1E60}"/>
              </a:ext>
            </a:extLst>
          </p:cNvPr>
          <p:cNvSpPr>
            <a:spLocks noGrp="1"/>
          </p:cNvSpPr>
          <p:nvPr>
            <p:ph type="title" hasCustomPrompt="1"/>
          </p:nvPr>
        </p:nvSpPr>
        <p:spPr>
          <a:xfrm>
            <a:off x="2055247" y="1527176"/>
            <a:ext cx="4906765" cy="2937249"/>
          </a:xfrm>
        </p:spPr>
        <p:txBody>
          <a:bodyPr vert="horz" lIns="0" tIns="0" rIns="0" bIns="0" rtlCol="0" anchor="ctr">
            <a:noAutofit/>
          </a:bodyPr>
          <a:lstStyle>
            <a:lvl1pPr>
              <a:lnSpc>
                <a:spcPct val="100000"/>
              </a:lnSpc>
              <a:spcBef>
                <a:spcPts val="0"/>
              </a:spcBef>
              <a:buClr>
                <a:schemeClr val="tx1"/>
              </a:buClr>
              <a:buSzPct val="90000"/>
              <a:buFont typeface="Wingdings" panose="05000000000000000000" pitchFamily="2" charset="2"/>
              <a:buNone/>
              <a:defRPr lang="en-US" sz="3200" b="0">
                <a:solidFill>
                  <a:schemeClr val="accent1"/>
                </a:solidFill>
                <a:latin typeface="+mj-lt"/>
                <a:ea typeface="+mn-ea"/>
                <a:cs typeface="Arial Black" panose="020B0604020202020204" pitchFamily="34" charset="0"/>
              </a:defRPr>
            </a:lvl1pPr>
          </a:lstStyle>
          <a:p>
            <a:pPr lvl="0">
              <a:spcBef>
                <a:spcPts val="0"/>
              </a:spcBef>
              <a:buClr>
                <a:schemeClr val="tx1"/>
              </a:buClr>
              <a:buSzPct val="90000"/>
              <a:buFont typeface="Wingdings" panose="05000000000000000000" pitchFamily="2" charset="2"/>
              <a:buNone/>
            </a:pPr>
            <a:r>
              <a:rPr lang="en-US" sz="3200"/>
              <a:t>Divider Slide            30 Characters   Lorem Ipsum</a:t>
            </a:r>
            <a:endParaRPr lang="en-US"/>
          </a:p>
        </p:txBody>
      </p:sp>
    </p:spTree>
    <p:extLst>
      <p:ext uri="{BB962C8B-B14F-4D97-AF65-F5344CB8AC3E}">
        <p14:creationId xmlns:p14="http://schemas.microsoft.com/office/powerpoint/2010/main" val="3173931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167116" y="920688"/>
            <a:ext cx="7842706" cy="4640295"/>
          </a:xfrm>
        </p:spPr>
        <p:txBody>
          <a:bodyPr anchor="ctr" anchorCtr="0"/>
          <a:lstStyle>
            <a:lvl1pPr marL="228600" indent="-228600">
              <a:lnSpc>
                <a:spcPct val="100000"/>
              </a:lnSpc>
              <a:defRPr/>
            </a:lvl1pPr>
          </a:lstStyle>
          <a:p>
            <a:r>
              <a:rPr lang="en-US"/>
              <a:t>“Quote placeholder Lorem ipsum dolor sit </a:t>
            </a:r>
            <a:r>
              <a:rPr lang="en-US" err="1"/>
              <a:t>amet</a:t>
            </a:r>
            <a:r>
              <a:rPr lang="en-US"/>
              <a:t>, </a:t>
            </a:r>
            <a:r>
              <a:rPr lang="en-US" err="1"/>
              <a:t>conse</a:t>
            </a:r>
            <a:r>
              <a:rPr lang="en-US"/>
              <a:t> </a:t>
            </a:r>
            <a:r>
              <a:rPr lang="en-US" err="1"/>
              <a:t>ctet</a:t>
            </a:r>
            <a:r>
              <a:rPr lang="en-US"/>
              <a:t> ur </a:t>
            </a:r>
            <a:r>
              <a:rPr lang="en-US" err="1"/>
              <a:t>adipiscing</a:t>
            </a:r>
            <a:r>
              <a:rPr lang="en-US"/>
              <a:t> </a:t>
            </a:r>
            <a:r>
              <a:rPr lang="en-US" err="1"/>
              <a:t>elit</a:t>
            </a:r>
            <a:r>
              <a:rPr lang="en-US"/>
              <a:t>. </a:t>
            </a:r>
            <a:r>
              <a:rPr lang="en-US" err="1"/>
              <a:t>Mauris</a:t>
            </a:r>
            <a:r>
              <a:rPr lang="en-US"/>
              <a:t> </a:t>
            </a:r>
            <a:r>
              <a:rPr lang="en-US" err="1"/>
              <a:t>accum</a:t>
            </a:r>
            <a:r>
              <a:rPr lang="en-US"/>
              <a:t> san </a:t>
            </a:r>
            <a:r>
              <a:rPr lang="en-US" err="1"/>
              <a:t>urna</a:t>
            </a:r>
            <a:r>
              <a:rPr lang="en-US"/>
              <a:t>. </a:t>
            </a:r>
            <a:r>
              <a:rPr lang="en-US" err="1"/>
              <a:t>Sus</a:t>
            </a:r>
            <a:r>
              <a:rPr lang="en-US"/>
              <a:t> </a:t>
            </a:r>
            <a:r>
              <a:rPr lang="en-US" err="1"/>
              <a:t>pendisse</a:t>
            </a:r>
            <a:r>
              <a:rPr lang="en-US"/>
              <a:t> </a:t>
            </a:r>
            <a:r>
              <a:rPr lang="en-US" err="1"/>
              <a:t>sem</a:t>
            </a:r>
            <a:r>
              <a:rPr lang="en-US"/>
              <a:t> per semper </a:t>
            </a:r>
            <a:r>
              <a:rPr lang="en-US" err="1"/>
              <a:t>commodo</a:t>
            </a:r>
            <a:r>
              <a:rPr lang="en-US"/>
              <a:t>.”</a:t>
            </a:r>
          </a:p>
        </p:txBody>
      </p:sp>
      <p:sp>
        <p:nvSpPr>
          <p:cNvPr id="15" name="Rectangle 14"/>
          <p:cNvSpPr>
            <a:spLocks noChangeAspect="1"/>
          </p:cNvSpPr>
          <p:nvPr userDrawn="1"/>
        </p:nvSpPr>
        <p:spPr bwMode="ltGray">
          <a:xfrm>
            <a:off x="474077" y="920687"/>
            <a:ext cx="246952" cy="5065776"/>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
        <p:nvSpPr>
          <p:cNvPr id="2" name="Rectangle 1"/>
          <p:cNvSpPr>
            <a:spLocks noChangeAspect="1"/>
          </p:cNvSpPr>
          <p:nvPr userDrawn="1"/>
        </p:nvSpPr>
        <p:spPr bwMode="ltGray">
          <a:xfrm>
            <a:off x="9422804" y="920687"/>
            <a:ext cx="246952" cy="5065776"/>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
        <p:nvSpPr>
          <p:cNvPr id="12" name="Text Placeholder 11">
            <a:extLst>
              <a:ext uri="{FF2B5EF4-FFF2-40B4-BE49-F238E27FC236}">
                <a16:creationId xmlns:a16="http://schemas.microsoft.com/office/drawing/2014/main" id="{5B6CBD6E-4EFD-3A43-940F-8E12AD0605A8}"/>
              </a:ext>
            </a:extLst>
          </p:cNvPr>
          <p:cNvSpPr>
            <a:spLocks noGrp="1"/>
          </p:cNvSpPr>
          <p:nvPr>
            <p:ph type="body" sz="quarter" idx="11" hasCustomPrompt="1"/>
          </p:nvPr>
        </p:nvSpPr>
        <p:spPr>
          <a:xfrm>
            <a:off x="1167117" y="5583239"/>
            <a:ext cx="7842704" cy="403225"/>
          </a:xfrm>
        </p:spPr>
        <p:txBody>
          <a:bodyPr/>
          <a:lstStyle>
            <a:lvl1pPr marL="0" indent="0">
              <a:buNone/>
              <a:defRPr sz="1400">
                <a:solidFill>
                  <a:schemeClr val="tx1"/>
                </a:solidFill>
              </a:defRPr>
            </a:lvl1pPr>
          </a:lstStyle>
          <a:p>
            <a:pPr lvl="0"/>
            <a:r>
              <a:rPr lang="en-US" sz="1400"/>
              <a:t>Quote attribution placeholder</a:t>
            </a:r>
            <a:endParaRPr lang="en-US"/>
          </a:p>
        </p:txBody>
      </p:sp>
    </p:spTree>
    <p:extLst>
      <p:ext uri="{BB962C8B-B14F-4D97-AF65-F5344CB8AC3E}">
        <p14:creationId xmlns:p14="http://schemas.microsoft.com/office/powerpoint/2010/main" val="1149499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W1_Sk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167116" y="920688"/>
            <a:ext cx="7842706" cy="4640295"/>
          </a:xfrm>
        </p:spPr>
        <p:txBody>
          <a:bodyPr anchor="ctr" anchorCtr="0"/>
          <a:lstStyle>
            <a:lvl1pPr marL="228600" indent="-228600">
              <a:lnSpc>
                <a:spcPct val="100000"/>
              </a:lnSpc>
              <a:defRPr/>
            </a:lvl1pPr>
          </a:lstStyle>
          <a:p>
            <a:r>
              <a:rPr lang="en-US"/>
              <a:t>“Quote placeholder Lorem ipsum dolor sit </a:t>
            </a:r>
            <a:r>
              <a:rPr lang="en-US" err="1"/>
              <a:t>amet</a:t>
            </a:r>
            <a:r>
              <a:rPr lang="en-US"/>
              <a:t>, </a:t>
            </a:r>
            <a:r>
              <a:rPr lang="en-US" err="1"/>
              <a:t>conse</a:t>
            </a:r>
            <a:r>
              <a:rPr lang="en-US"/>
              <a:t> </a:t>
            </a:r>
            <a:r>
              <a:rPr lang="en-US" err="1"/>
              <a:t>ctet</a:t>
            </a:r>
            <a:r>
              <a:rPr lang="en-US"/>
              <a:t> ur </a:t>
            </a:r>
            <a:r>
              <a:rPr lang="en-US" err="1"/>
              <a:t>adipiscing</a:t>
            </a:r>
            <a:r>
              <a:rPr lang="en-US"/>
              <a:t> </a:t>
            </a:r>
            <a:r>
              <a:rPr lang="en-US" err="1"/>
              <a:t>elit</a:t>
            </a:r>
            <a:r>
              <a:rPr lang="en-US"/>
              <a:t>. </a:t>
            </a:r>
            <a:r>
              <a:rPr lang="en-US" err="1"/>
              <a:t>Mauris</a:t>
            </a:r>
            <a:r>
              <a:rPr lang="en-US"/>
              <a:t> </a:t>
            </a:r>
            <a:r>
              <a:rPr lang="en-US" err="1"/>
              <a:t>accum</a:t>
            </a:r>
            <a:r>
              <a:rPr lang="en-US"/>
              <a:t> san </a:t>
            </a:r>
            <a:r>
              <a:rPr lang="en-US" err="1"/>
              <a:t>urna</a:t>
            </a:r>
            <a:r>
              <a:rPr lang="en-US"/>
              <a:t>. </a:t>
            </a:r>
            <a:r>
              <a:rPr lang="en-US" err="1"/>
              <a:t>Sus</a:t>
            </a:r>
            <a:r>
              <a:rPr lang="en-US"/>
              <a:t> </a:t>
            </a:r>
            <a:r>
              <a:rPr lang="en-US" err="1"/>
              <a:t>pendisse</a:t>
            </a:r>
            <a:r>
              <a:rPr lang="en-US"/>
              <a:t> </a:t>
            </a:r>
            <a:r>
              <a:rPr lang="en-US" err="1"/>
              <a:t>sem</a:t>
            </a:r>
            <a:r>
              <a:rPr lang="en-US"/>
              <a:t> per semper </a:t>
            </a:r>
            <a:r>
              <a:rPr lang="en-US" err="1"/>
              <a:t>commodo</a:t>
            </a:r>
            <a:r>
              <a:rPr lang="en-US"/>
              <a:t>.”</a:t>
            </a:r>
          </a:p>
        </p:txBody>
      </p:sp>
      <p:sp>
        <p:nvSpPr>
          <p:cNvPr id="15" name="Rectangle 14"/>
          <p:cNvSpPr>
            <a:spLocks noChangeAspect="1"/>
          </p:cNvSpPr>
          <p:nvPr userDrawn="1"/>
        </p:nvSpPr>
        <p:spPr bwMode="auto">
          <a:xfrm>
            <a:off x="474077" y="920687"/>
            <a:ext cx="246952" cy="5065776"/>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
        <p:nvSpPr>
          <p:cNvPr id="2" name="Rectangle 1"/>
          <p:cNvSpPr>
            <a:spLocks noChangeAspect="1"/>
          </p:cNvSpPr>
          <p:nvPr userDrawn="1"/>
        </p:nvSpPr>
        <p:spPr bwMode="auto">
          <a:xfrm>
            <a:off x="9422804" y="920687"/>
            <a:ext cx="246952" cy="5065776"/>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
        <p:nvSpPr>
          <p:cNvPr id="12" name="Text Placeholder 11">
            <a:extLst>
              <a:ext uri="{FF2B5EF4-FFF2-40B4-BE49-F238E27FC236}">
                <a16:creationId xmlns:a16="http://schemas.microsoft.com/office/drawing/2014/main" id="{5B6CBD6E-4EFD-3A43-940F-8E12AD0605A8}"/>
              </a:ext>
            </a:extLst>
          </p:cNvPr>
          <p:cNvSpPr>
            <a:spLocks noGrp="1"/>
          </p:cNvSpPr>
          <p:nvPr>
            <p:ph type="body" sz="quarter" idx="11" hasCustomPrompt="1"/>
          </p:nvPr>
        </p:nvSpPr>
        <p:spPr>
          <a:xfrm>
            <a:off x="1167117" y="5583239"/>
            <a:ext cx="7842704" cy="403225"/>
          </a:xfrm>
        </p:spPr>
        <p:txBody>
          <a:bodyPr/>
          <a:lstStyle>
            <a:lvl1pPr marL="0" indent="0">
              <a:buNone/>
              <a:defRPr sz="1400">
                <a:solidFill>
                  <a:schemeClr val="tx1"/>
                </a:solidFill>
              </a:defRPr>
            </a:lvl1pPr>
          </a:lstStyle>
          <a:p>
            <a:pPr lvl="0"/>
            <a:r>
              <a:rPr lang="en-US" sz="1400"/>
              <a:t>Quote attribution placeholder</a:t>
            </a:r>
            <a:endParaRPr lang="en-US"/>
          </a:p>
        </p:txBody>
      </p:sp>
    </p:spTree>
    <p:extLst>
      <p:ext uri="{BB962C8B-B14F-4D97-AF65-F5344CB8AC3E}">
        <p14:creationId xmlns:p14="http://schemas.microsoft.com/office/powerpoint/2010/main" val="3712563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0F6528-EE68-E547-B691-7520BAE19AE6}"/>
              </a:ext>
            </a:extLst>
          </p:cNvPr>
          <p:cNvSpPr>
            <a:spLocks noGrp="1"/>
          </p:cNvSpPr>
          <p:nvPr>
            <p:ph type="pic" sz="quarter" idx="11"/>
          </p:nvPr>
        </p:nvSpPr>
        <p:spPr>
          <a:xfrm>
            <a:off x="7043912" y="1343025"/>
            <a:ext cx="4689182" cy="4298950"/>
          </a:xfrm>
        </p:spPr>
        <p:txBody>
          <a:bodyPr/>
          <a:lstStyle/>
          <a:p>
            <a:r>
              <a:rPr lang="en-US"/>
              <a:t>Click icon to add picture</a:t>
            </a:r>
          </a:p>
        </p:txBody>
      </p:sp>
      <p:sp>
        <p:nvSpPr>
          <p:cNvPr id="17" name="Text Placeholder 11">
            <a:extLst>
              <a:ext uri="{FF2B5EF4-FFF2-40B4-BE49-F238E27FC236}">
                <a16:creationId xmlns:a16="http://schemas.microsoft.com/office/drawing/2014/main" id="{88A909D5-54FC-434E-A562-A62EE938E1A0}"/>
              </a:ext>
            </a:extLst>
          </p:cNvPr>
          <p:cNvSpPr>
            <a:spLocks noGrp="1"/>
          </p:cNvSpPr>
          <p:nvPr>
            <p:ph type="body" sz="quarter" idx="12" hasCustomPrompt="1"/>
          </p:nvPr>
        </p:nvSpPr>
        <p:spPr>
          <a:xfrm>
            <a:off x="1092084" y="5469731"/>
            <a:ext cx="4962768" cy="344489"/>
          </a:xfrm>
        </p:spPr>
        <p:txBody>
          <a:bodyPr/>
          <a:lstStyle>
            <a:lvl1pPr marL="0" indent="0">
              <a:buNone/>
              <a:defRPr sz="1400">
                <a:solidFill>
                  <a:schemeClr val="tx1"/>
                </a:solidFill>
              </a:defRPr>
            </a:lvl1pPr>
          </a:lstStyle>
          <a:p>
            <a:pPr lvl="0"/>
            <a:r>
              <a:rPr lang="en-US" sz="1400"/>
              <a:t>Quote attribution placeholder</a:t>
            </a:r>
            <a:endParaRPr lang="en-US"/>
          </a:p>
        </p:txBody>
      </p:sp>
      <p:sp>
        <p:nvSpPr>
          <p:cNvPr id="13" name="Title 2"/>
          <p:cNvSpPr>
            <a:spLocks noGrp="1"/>
          </p:cNvSpPr>
          <p:nvPr>
            <p:ph type="title" hasCustomPrompt="1"/>
          </p:nvPr>
        </p:nvSpPr>
        <p:spPr>
          <a:xfrm>
            <a:off x="1092085" y="923926"/>
            <a:ext cx="4962768" cy="4545804"/>
          </a:xfrm>
        </p:spPr>
        <p:txBody>
          <a:bodyPr anchor="ctr" anchorCtr="0"/>
          <a:lstStyle>
            <a:lvl1pPr marL="228600" indent="-228600">
              <a:lnSpc>
                <a:spcPct val="100000"/>
              </a:lnSpc>
              <a:defRPr/>
            </a:lvl1pPr>
          </a:lstStyle>
          <a:p>
            <a:r>
              <a:rPr lang="en-US"/>
              <a:t>“Quote placeholder Lorem ipsum dolor sit </a:t>
            </a:r>
            <a:r>
              <a:rPr lang="en-US" err="1"/>
              <a:t>amet</a:t>
            </a:r>
            <a:r>
              <a:rPr lang="en-US"/>
              <a:t>, </a:t>
            </a:r>
            <a:r>
              <a:rPr lang="en-US" err="1"/>
              <a:t>conse</a:t>
            </a:r>
            <a:r>
              <a:rPr lang="en-US"/>
              <a:t> </a:t>
            </a:r>
            <a:r>
              <a:rPr lang="en-US" err="1"/>
              <a:t>ctet</a:t>
            </a:r>
            <a:r>
              <a:rPr lang="en-US"/>
              <a:t> ur </a:t>
            </a:r>
            <a:r>
              <a:rPr lang="en-US" err="1"/>
              <a:t>adipiscing</a:t>
            </a:r>
            <a:r>
              <a:rPr lang="en-US"/>
              <a:t> </a:t>
            </a:r>
            <a:r>
              <a:rPr lang="en-US" err="1"/>
              <a:t>elit</a:t>
            </a:r>
            <a:r>
              <a:rPr lang="en-US"/>
              <a:t>. </a:t>
            </a:r>
            <a:r>
              <a:rPr lang="en-US" err="1"/>
              <a:t>Mauris</a:t>
            </a:r>
            <a:r>
              <a:rPr lang="en-US"/>
              <a:t> </a:t>
            </a:r>
            <a:r>
              <a:rPr lang="en-US" err="1"/>
              <a:t>accum</a:t>
            </a:r>
            <a:r>
              <a:rPr lang="en-US"/>
              <a:t> san </a:t>
            </a:r>
            <a:r>
              <a:rPr lang="en-US" err="1"/>
              <a:t>urna</a:t>
            </a:r>
            <a:r>
              <a:rPr lang="en-US"/>
              <a:t>. </a:t>
            </a:r>
            <a:r>
              <a:rPr lang="en-US" err="1"/>
              <a:t>Sus</a:t>
            </a:r>
            <a:r>
              <a:rPr lang="en-US"/>
              <a:t> </a:t>
            </a:r>
            <a:r>
              <a:rPr lang="en-US" err="1"/>
              <a:t>pendisse</a:t>
            </a:r>
            <a:r>
              <a:rPr lang="en-US"/>
              <a:t> </a:t>
            </a:r>
            <a:r>
              <a:rPr lang="en-US" err="1"/>
              <a:t>sem</a:t>
            </a:r>
            <a:r>
              <a:rPr lang="en-US"/>
              <a:t> per semper </a:t>
            </a:r>
            <a:r>
              <a:rPr lang="en-US" err="1"/>
              <a:t>commodo</a:t>
            </a:r>
            <a:r>
              <a:rPr lang="en-US"/>
              <a:t>.”</a:t>
            </a:r>
          </a:p>
        </p:txBody>
      </p:sp>
      <p:sp>
        <p:nvSpPr>
          <p:cNvPr id="15" name="Rectangle 14"/>
          <p:cNvSpPr>
            <a:spLocks noChangeAspect="1"/>
          </p:cNvSpPr>
          <p:nvPr userDrawn="1"/>
        </p:nvSpPr>
        <p:spPr bwMode="ltGray">
          <a:xfrm>
            <a:off x="6426219" y="920687"/>
            <a:ext cx="246952" cy="5065776"/>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
        <p:nvSpPr>
          <p:cNvPr id="16" name="Rectangle 15"/>
          <p:cNvSpPr>
            <a:spLocks noChangeAspect="1"/>
          </p:cNvSpPr>
          <p:nvPr userDrawn="1"/>
        </p:nvSpPr>
        <p:spPr bwMode="ltGray">
          <a:xfrm>
            <a:off x="473765" y="920687"/>
            <a:ext cx="246952" cy="5065776"/>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Tree>
    <p:extLst>
      <p:ext uri="{BB962C8B-B14F-4D97-AF65-F5344CB8AC3E}">
        <p14:creationId xmlns:p14="http://schemas.microsoft.com/office/powerpoint/2010/main" val="3839130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W1_Sky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0F6528-EE68-E547-B691-7520BAE19AE6}"/>
              </a:ext>
            </a:extLst>
          </p:cNvPr>
          <p:cNvSpPr>
            <a:spLocks noGrp="1"/>
          </p:cNvSpPr>
          <p:nvPr>
            <p:ph type="pic" sz="quarter" idx="11"/>
          </p:nvPr>
        </p:nvSpPr>
        <p:spPr>
          <a:xfrm>
            <a:off x="7043912" y="1343025"/>
            <a:ext cx="4689182" cy="4298950"/>
          </a:xfrm>
        </p:spPr>
        <p:txBody>
          <a:bodyPr/>
          <a:lstStyle/>
          <a:p>
            <a:r>
              <a:rPr lang="en-US"/>
              <a:t>Click icon to add picture</a:t>
            </a:r>
          </a:p>
        </p:txBody>
      </p:sp>
      <p:sp>
        <p:nvSpPr>
          <p:cNvPr id="17" name="Text Placeholder 11">
            <a:extLst>
              <a:ext uri="{FF2B5EF4-FFF2-40B4-BE49-F238E27FC236}">
                <a16:creationId xmlns:a16="http://schemas.microsoft.com/office/drawing/2014/main" id="{88A909D5-54FC-434E-A562-A62EE938E1A0}"/>
              </a:ext>
            </a:extLst>
          </p:cNvPr>
          <p:cNvSpPr>
            <a:spLocks noGrp="1"/>
          </p:cNvSpPr>
          <p:nvPr>
            <p:ph type="body" sz="quarter" idx="12" hasCustomPrompt="1"/>
          </p:nvPr>
        </p:nvSpPr>
        <p:spPr>
          <a:xfrm>
            <a:off x="1092084" y="5469731"/>
            <a:ext cx="4962768" cy="344489"/>
          </a:xfrm>
        </p:spPr>
        <p:txBody>
          <a:bodyPr/>
          <a:lstStyle>
            <a:lvl1pPr marL="0" indent="0">
              <a:buNone/>
              <a:defRPr sz="1400">
                <a:solidFill>
                  <a:schemeClr val="tx1"/>
                </a:solidFill>
              </a:defRPr>
            </a:lvl1pPr>
          </a:lstStyle>
          <a:p>
            <a:pPr lvl="0"/>
            <a:r>
              <a:rPr lang="en-US" sz="1400"/>
              <a:t>Quote attribution placeholder</a:t>
            </a:r>
            <a:endParaRPr lang="en-US"/>
          </a:p>
        </p:txBody>
      </p:sp>
      <p:sp>
        <p:nvSpPr>
          <p:cNvPr id="15" name="Rectangle 14"/>
          <p:cNvSpPr>
            <a:spLocks noChangeAspect="1"/>
          </p:cNvSpPr>
          <p:nvPr userDrawn="1"/>
        </p:nvSpPr>
        <p:spPr bwMode="auto">
          <a:xfrm>
            <a:off x="6426219" y="920687"/>
            <a:ext cx="246952" cy="5065776"/>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
        <p:nvSpPr>
          <p:cNvPr id="16" name="Rectangle 15"/>
          <p:cNvSpPr>
            <a:spLocks noChangeAspect="1"/>
          </p:cNvSpPr>
          <p:nvPr userDrawn="1"/>
        </p:nvSpPr>
        <p:spPr bwMode="auto">
          <a:xfrm>
            <a:off x="473765" y="920687"/>
            <a:ext cx="246952" cy="5065776"/>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
        <p:nvSpPr>
          <p:cNvPr id="7" name="Title 2"/>
          <p:cNvSpPr>
            <a:spLocks noGrp="1"/>
          </p:cNvSpPr>
          <p:nvPr>
            <p:ph type="title" hasCustomPrompt="1"/>
          </p:nvPr>
        </p:nvSpPr>
        <p:spPr>
          <a:xfrm>
            <a:off x="1092085" y="923926"/>
            <a:ext cx="4962768" cy="4545804"/>
          </a:xfrm>
        </p:spPr>
        <p:txBody>
          <a:bodyPr anchor="ctr" anchorCtr="0"/>
          <a:lstStyle>
            <a:lvl1pPr marL="228600" indent="-228600">
              <a:lnSpc>
                <a:spcPct val="100000"/>
              </a:lnSpc>
              <a:defRPr/>
            </a:lvl1pPr>
          </a:lstStyle>
          <a:p>
            <a:r>
              <a:rPr lang="en-US"/>
              <a:t>“Quote placeholder Lorem ipsum dolor sit </a:t>
            </a:r>
            <a:r>
              <a:rPr lang="en-US" err="1"/>
              <a:t>amet</a:t>
            </a:r>
            <a:r>
              <a:rPr lang="en-US"/>
              <a:t>, </a:t>
            </a:r>
            <a:r>
              <a:rPr lang="en-US" err="1"/>
              <a:t>conse</a:t>
            </a:r>
            <a:r>
              <a:rPr lang="en-US"/>
              <a:t> </a:t>
            </a:r>
            <a:r>
              <a:rPr lang="en-US" err="1"/>
              <a:t>ctet</a:t>
            </a:r>
            <a:r>
              <a:rPr lang="en-US"/>
              <a:t> ur </a:t>
            </a:r>
            <a:r>
              <a:rPr lang="en-US" err="1"/>
              <a:t>adipiscing</a:t>
            </a:r>
            <a:r>
              <a:rPr lang="en-US"/>
              <a:t> </a:t>
            </a:r>
            <a:r>
              <a:rPr lang="en-US" err="1"/>
              <a:t>elit</a:t>
            </a:r>
            <a:r>
              <a:rPr lang="en-US"/>
              <a:t>. </a:t>
            </a:r>
            <a:r>
              <a:rPr lang="en-US" err="1"/>
              <a:t>Mauris</a:t>
            </a:r>
            <a:r>
              <a:rPr lang="en-US"/>
              <a:t> </a:t>
            </a:r>
            <a:r>
              <a:rPr lang="en-US" err="1"/>
              <a:t>accum</a:t>
            </a:r>
            <a:r>
              <a:rPr lang="en-US"/>
              <a:t> san </a:t>
            </a:r>
            <a:r>
              <a:rPr lang="en-US" err="1"/>
              <a:t>urna</a:t>
            </a:r>
            <a:r>
              <a:rPr lang="en-US"/>
              <a:t>. </a:t>
            </a:r>
            <a:r>
              <a:rPr lang="en-US" err="1"/>
              <a:t>Sus</a:t>
            </a:r>
            <a:r>
              <a:rPr lang="en-US"/>
              <a:t> </a:t>
            </a:r>
            <a:r>
              <a:rPr lang="en-US" err="1"/>
              <a:t>pendisse</a:t>
            </a:r>
            <a:r>
              <a:rPr lang="en-US"/>
              <a:t> </a:t>
            </a:r>
            <a:r>
              <a:rPr lang="en-US" err="1"/>
              <a:t>sem</a:t>
            </a:r>
            <a:r>
              <a:rPr lang="en-US"/>
              <a:t> per semper </a:t>
            </a:r>
            <a:r>
              <a:rPr lang="en-US" err="1"/>
              <a:t>commodo</a:t>
            </a:r>
            <a:r>
              <a:rPr lang="en-US"/>
              <a:t>.”</a:t>
            </a:r>
          </a:p>
        </p:txBody>
      </p:sp>
    </p:spTree>
    <p:extLst>
      <p:ext uri="{BB962C8B-B14F-4D97-AF65-F5344CB8AC3E}">
        <p14:creationId xmlns:p14="http://schemas.microsoft.com/office/powerpoint/2010/main" val="596539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1" y="3886200"/>
            <a:ext cx="12192000"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1800">
              <a:solidFill>
                <a:prstClr val="white"/>
              </a:solidFill>
            </a:endParaRPr>
          </a:p>
        </p:txBody>
      </p:sp>
      <p:sp>
        <p:nvSpPr>
          <p:cNvPr id="2" name="Title 1"/>
          <p:cNvSpPr>
            <a:spLocks noGrp="1"/>
          </p:cNvSpPr>
          <p:nvPr>
            <p:ph type="ctrTitle"/>
          </p:nvPr>
        </p:nvSpPr>
        <p:spPr>
          <a:xfrm>
            <a:off x="914401" y="3887117"/>
            <a:ext cx="103632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800" y="4399020"/>
            <a:ext cx="8534401"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3558532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807350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166861" y="3804785"/>
            <a:ext cx="4545024" cy="553998"/>
          </a:xfrm>
        </p:spPr>
        <p:txBody>
          <a:bodyPr wrap="square">
            <a:spAutoFit/>
          </a:bodyPr>
          <a:lstStyle>
            <a:lvl1pPr marL="0" indent="0">
              <a:lnSpc>
                <a:spcPct val="100000"/>
              </a:lnSpc>
              <a:spcAft>
                <a:spcPts val="0"/>
              </a:spcAft>
              <a:buNone/>
              <a:defRPr sz="1800" baseline="0">
                <a:solidFill>
                  <a:schemeClr val="accent1"/>
                </a:solidFill>
              </a:defRPr>
            </a:lvl1pPr>
            <a:lvl2pPr marL="0" indent="0">
              <a:buNone/>
              <a:defRPr/>
            </a:lvl2pPr>
            <a:lvl3pPr marL="0" indent="0">
              <a:buNone/>
              <a:defRPr/>
            </a:lvl3pPr>
            <a:lvl4pPr marL="0" indent="0">
              <a:buNone/>
              <a:defRPr/>
            </a:lvl4pPr>
            <a:lvl5pPr marL="0" indent="0">
              <a:buNone/>
              <a:defRPr/>
            </a:lvl5pPr>
          </a:lstStyle>
          <a:p>
            <a:pPr lvl="0"/>
            <a:r>
              <a:rPr lang="en-US"/>
              <a:t>Click to add Presenter Name</a:t>
            </a:r>
            <a:br>
              <a:rPr lang="en-US"/>
            </a:br>
            <a:r>
              <a:rPr lang="en-US"/>
              <a:t>Add date on second line</a:t>
            </a:r>
          </a:p>
        </p:txBody>
      </p:sp>
      <p:sp>
        <p:nvSpPr>
          <p:cNvPr id="2" name="Title 1"/>
          <p:cNvSpPr>
            <a:spLocks noGrp="1"/>
          </p:cNvSpPr>
          <p:nvPr>
            <p:ph type="ctrTitle" hasCustomPrompt="1"/>
          </p:nvPr>
        </p:nvSpPr>
        <p:spPr>
          <a:xfrm>
            <a:off x="2166861" y="1687986"/>
            <a:ext cx="4545024" cy="1994392"/>
          </a:xfrm>
        </p:spPr>
        <p:txBody>
          <a:bodyPr wrap="square" anchor="ctr" anchorCtr="0">
            <a:noAutofit/>
          </a:bodyPr>
          <a:lstStyle>
            <a:lvl1pPr algn="l">
              <a:defRPr sz="3600"/>
            </a:lvl1pPr>
          </a:lstStyle>
          <a:p>
            <a:r>
              <a:rPr lang="en-US"/>
              <a:t>Click to Add Title; 4 Lines of Copy; 60 Characters Maximum</a:t>
            </a:r>
          </a:p>
        </p:txBody>
      </p:sp>
      <p:sp>
        <p:nvSpPr>
          <p:cNvPr id="11" name="Focus Frame 2"/>
          <p:cNvSpPr>
            <a:spLocks noChangeAspect="1"/>
          </p:cNvSpPr>
          <p:nvPr userDrawn="1"/>
        </p:nvSpPr>
        <p:spPr bwMode="auto">
          <a:xfrm>
            <a:off x="7058822" y="1343025"/>
            <a:ext cx="160433" cy="329184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sp>
        <p:nvSpPr>
          <p:cNvPr id="15" name="Focus Frame 2"/>
          <p:cNvSpPr>
            <a:spLocks noChangeAspect="1"/>
          </p:cNvSpPr>
          <p:nvPr userDrawn="1"/>
        </p:nvSpPr>
        <p:spPr bwMode="auto">
          <a:xfrm>
            <a:off x="1588464" y="1343025"/>
            <a:ext cx="160433" cy="329184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a:solidFill>
                <a:srgbClr val="FFFFFF"/>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89540" y="5975402"/>
            <a:ext cx="2050653" cy="469087"/>
          </a:xfrm>
          <a:prstGeom prst="rect">
            <a:avLst/>
          </a:prstGeom>
        </p:spPr>
      </p:pic>
      <p:sp>
        <p:nvSpPr>
          <p:cNvPr id="17" name="TextBox 16"/>
          <p:cNvSpPr txBox="1"/>
          <p:nvPr userDrawn="1"/>
        </p:nvSpPr>
        <p:spPr bwMode="gray">
          <a:xfrm>
            <a:off x="460256" y="6134024"/>
            <a:ext cx="7098135" cy="323165"/>
          </a:xfrm>
          <a:prstGeom prst="rect">
            <a:avLst/>
          </a:prstGeom>
          <a:noFill/>
        </p:spPr>
        <p:txBody>
          <a:bodyPr wrap="square" lIns="0" tIns="0" rIns="0" bIns="0" anchor="t" anchorCtr="0">
            <a:spAutoFit/>
          </a:bodyPr>
          <a:lstStyle/>
          <a:p>
            <a:pPr eaLnBrk="0" hangingPunct="0">
              <a:defRPr/>
            </a:pPr>
            <a:r>
              <a:rPr lang="en-US" sz="700">
                <a:solidFill>
                  <a:srgbClr val="000000"/>
                </a:solidFill>
                <a:ea typeface="Arial Unicode MS" pitchFamily="34" charset="-128"/>
                <a:cs typeface="Arial Unicode MS" pitchFamily="34" charset="-128"/>
              </a:rPr>
              <a:t>© 2018 Gartner, Inc. and/or its affiliates. All rights reserved. Gartner is a registered trademark of Gartner, Inc. or its affiliates. This presentation, including all supporting materials, is proprietary to Gartner, Inc. and/or its affiliates and is for the sole internal use of the intended recipients. Because this presentation may contain information that is confidential, proprietary or otherwise legally protected, it may not be further copied, distributed or publicly displayed without the express written permission of Gartner, Inc. or its affiliates.</a:t>
            </a:r>
          </a:p>
        </p:txBody>
      </p:sp>
    </p:spTree>
    <p:extLst>
      <p:ext uri="{BB962C8B-B14F-4D97-AF65-F5344CB8AC3E}">
        <p14:creationId xmlns:p14="http://schemas.microsoft.com/office/powerpoint/2010/main" val="45025630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986437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863823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552581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8/23/2021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537602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8/23/2021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352115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8/23/2021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034326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824424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143547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976114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13857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418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pPr/>
              <a:t>8/23/2021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800546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donut charts layout">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CD60FF2-486C-43F2-B8A3-8F7083DD48B6}"/>
              </a:ext>
            </a:extLst>
          </p:cNvPr>
          <p:cNvSpPr/>
          <p:nvPr userDrawn="1"/>
        </p:nvSpPr>
        <p:spPr>
          <a:xfrm>
            <a:off x="18405417" y="62500"/>
            <a:ext cx="2160441" cy="3229046"/>
          </a:xfrm>
          <a:custGeom>
            <a:avLst/>
            <a:gdLst>
              <a:gd name="connsiteX0" fmla="*/ 1287486 w 2159878"/>
              <a:gd name="connsiteY0" fmla="*/ 0 h 3229046"/>
              <a:gd name="connsiteX1" fmla="*/ 1379064 w 2159878"/>
              <a:gd name="connsiteY1" fmla="*/ 35517 h 3229046"/>
              <a:gd name="connsiteX2" fmla="*/ 1971238 w 2159878"/>
              <a:gd name="connsiteY2" fmla="*/ 351669 h 3229046"/>
              <a:gd name="connsiteX3" fmla="*/ 2159878 w 2159878"/>
              <a:gd name="connsiteY3" fmla="*/ 490419 h 3229046"/>
              <a:gd name="connsiteX4" fmla="*/ 0 w 2159878"/>
              <a:gd name="connsiteY4" fmla="*/ 3229046 h 3229046"/>
              <a:gd name="connsiteX5" fmla="*/ 1287486 w 2159878"/>
              <a:gd name="connsiteY5" fmla="*/ 0 h 322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878" h="3229046">
                <a:moveTo>
                  <a:pt x="1287486" y="0"/>
                </a:moveTo>
                <a:lnTo>
                  <a:pt x="1379064" y="35517"/>
                </a:lnTo>
                <a:cubicBezTo>
                  <a:pt x="1587604" y="122275"/>
                  <a:pt x="1785774" y="228425"/>
                  <a:pt x="1971238" y="351669"/>
                </a:cubicBezTo>
                <a:lnTo>
                  <a:pt x="2159878" y="490419"/>
                </a:lnTo>
                <a:lnTo>
                  <a:pt x="0" y="3229046"/>
                </a:lnTo>
                <a:lnTo>
                  <a:pt x="1287486"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E10007E6-E38F-4343-9E15-8AFC13655222}"/>
              </a:ext>
            </a:extLst>
          </p:cNvPr>
          <p:cNvSpPr/>
          <p:nvPr userDrawn="1"/>
        </p:nvSpPr>
        <p:spPr>
          <a:xfrm>
            <a:off x="-228044" y="-1309529"/>
            <a:ext cx="6197871" cy="131905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4">
            <a:extLst>
              <a:ext uri="{FF2B5EF4-FFF2-40B4-BE49-F238E27FC236}">
                <a16:creationId xmlns:a16="http://schemas.microsoft.com/office/drawing/2014/main" id="{9A89F0C2-A16E-401D-8A9E-74D4FBD5FBB7}"/>
              </a:ext>
            </a:extLst>
          </p:cNvPr>
          <p:cNvSpPr>
            <a:spLocks noGrp="1"/>
          </p:cNvSpPr>
          <p:nvPr>
            <p:ph type="pic" sz="quarter" idx="22" hasCustomPrompt="1"/>
          </p:nvPr>
        </p:nvSpPr>
        <p:spPr>
          <a:xfrm>
            <a:off x="5934859" y="291400"/>
            <a:ext cx="2868833" cy="1958315"/>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Titillium" charset="0"/>
                <a:ea typeface="Titillium" charset="0"/>
                <a:cs typeface="Titillium" charset="0"/>
              </a:defRPr>
            </a:lvl1pPr>
          </a:lstStyle>
          <a:p>
            <a:r>
              <a:rPr lang="en-US"/>
              <a:t>Insert Image</a:t>
            </a:r>
          </a:p>
        </p:txBody>
      </p:sp>
      <p:sp>
        <p:nvSpPr>
          <p:cNvPr id="31" name="Picture Placeholder 4">
            <a:extLst>
              <a:ext uri="{FF2B5EF4-FFF2-40B4-BE49-F238E27FC236}">
                <a16:creationId xmlns:a16="http://schemas.microsoft.com/office/drawing/2014/main" id="{A7922D59-A3A6-41CE-9279-905A1A97D7C2}"/>
              </a:ext>
            </a:extLst>
          </p:cNvPr>
          <p:cNvSpPr>
            <a:spLocks noGrp="1"/>
          </p:cNvSpPr>
          <p:nvPr>
            <p:ph type="pic" sz="quarter" idx="23" hasCustomPrompt="1"/>
          </p:nvPr>
        </p:nvSpPr>
        <p:spPr>
          <a:xfrm>
            <a:off x="8940098" y="291400"/>
            <a:ext cx="2868833" cy="1958315"/>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Titillium" charset="0"/>
                <a:ea typeface="Titillium" charset="0"/>
                <a:cs typeface="Titillium" charset="0"/>
              </a:defRPr>
            </a:lvl1pPr>
          </a:lstStyle>
          <a:p>
            <a:r>
              <a:rPr lang="en-US"/>
              <a:t>Insert Image</a:t>
            </a:r>
          </a:p>
        </p:txBody>
      </p:sp>
      <p:sp>
        <p:nvSpPr>
          <p:cNvPr id="32" name="Picture Placeholder 4">
            <a:extLst>
              <a:ext uri="{FF2B5EF4-FFF2-40B4-BE49-F238E27FC236}">
                <a16:creationId xmlns:a16="http://schemas.microsoft.com/office/drawing/2014/main" id="{C5201AE7-D5D4-4C7B-8614-027CAC09AB06}"/>
              </a:ext>
            </a:extLst>
          </p:cNvPr>
          <p:cNvSpPr>
            <a:spLocks noGrp="1"/>
          </p:cNvSpPr>
          <p:nvPr>
            <p:ph type="pic" sz="quarter" idx="24" hasCustomPrompt="1"/>
          </p:nvPr>
        </p:nvSpPr>
        <p:spPr>
          <a:xfrm>
            <a:off x="5934859" y="2352428"/>
            <a:ext cx="2868833" cy="1958315"/>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Titillium" charset="0"/>
                <a:ea typeface="Titillium" charset="0"/>
                <a:cs typeface="Titillium" charset="0"/>
              </a:defRPr>
            </a:lvl1pPr>
          </a:lstStyle>
          <a:p>
            <a:r>
              <a:rPr lang="en-US"/>
              <a:t>Insert Image</a:t>
            </a:r>
          </a:p>
        </p:txBody>
      </p:sp>
      <p:sp>
        <p:nvSpPr>
          <p:cNvPr id="33" name="Picture Placeholder 4">
            <a:extLst>
              <a:ext uri="{FF2B5EF4-FFF2-40B4-BE49-F238E27FC236}">
                <a16:creationId xmlns:a16="http://schemas.microsoft.com/office/drawing/2014/main" id="{440C2257-2CB3-436A-8F1E-CBA6ADDF65C6}"/>
              </a:ext>
            </a:extLst>
          </p:cNvPr>
          <p:cNvSpPr>
            <a:spLocks noGrp="1"/>
          </p:cNvSpPr>
          <p:nvPr>
            <p:ph type="pic" sz="quarter" idx="25" hasCustomPrompt="1"/>
          </p:nvPr>
        </p:nvSpPr>
        <p:spPr>
          <a:xfrm>
            <a:off x="8940098" y="2352428"/>
            <a:ext cx="2868833" cy="1958315"/>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Titillium" charset="0"/>
                <a:ea typeface="Titillium" charset="0"/>
                <a:cs typeface="Titillium" charset="0"/>
              </a:defRPr>
            </a:lvl1pPr>
          </a:lstStyle>
          <a:p>
            <a:r>
              <a:rPr lang="en-US"/>
              <a:t>Insert Image</a:t>
            </a:r>
          </a:p>
        </p:txBody>
      </p:sp>
      <p:sp>
        <p:nvSpPr>
          <p:cNvPr id="34" name="Picture Placeholder 4">
            <a:extLst>
              <a:ext uri="{FF2B5EF4-FFF2-40B4-BE49-F238E27FC236}">
                <a16:creationId xmlns:a16="http://schemas.microsoft.com/office/drawing/2014/main" id="{BE80A70E-7EC0-4B00-81E9-1C60EA41A998}"/>
              </a:ext>
            </a:extLst>
          </p:cNvPr>
          <p:cNvSpPr>
            <a:spLocks noGrp="1"/>
          </p:cNvSpPr>
          <p:nvPr>
            <p:ph type="pic" sz="quarter" idx="26" hasCustomPrompt="1"/>
          </p:nvPr>
        </p:nvSpPr>
        <p:spPr>
          <a:xfrm>
            <a:off x="5934859" y="4440336"/>
            <a:ext cx="2868833" cy="1958315"/>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Titillium" charset="0"/>
                <a:ea typeface="Titillium" charset="0"/>
                <a:cs typeface="Titillium" charset="0"/>
              </a:defRPr>
            </a:lvl1pPr>
          </a:lstStyle>
          <a:p>
            <a:r>
              <a:rPr lang="en-US"/>
              <a:t>Insert Image</a:t>
            </a:r>
          </a:p>
        </p:txBody>
      </p:sp>
      <p:sp>
        <p:nvSpPr>
          <p:cNvPr id="35" name="Picture Placeholder 4">
            <a:extLst>
              <a:ext uri="{FF2B5EF4-FFF2-40B4-BE49-F238E27FC236}">
                <a16:creationId xmlns:a16="http://schemas.microsoft.com/office/drawing/2014/main" id="{DDC7A8EB-8056-4613-917C-4086AAD28AC9}"/>
              </a:ext>
            </a:extLst>
          </p:cNvPr>
          <p:cNvSpPr>
            <a:spLocks noGrp="1"/>
          </p:cNvSpPr>
          <p:nvPr>
            <p:ph type="pic" sz="quarter" idx="27" hasCustomPrompt="1"/>
          </p:nvPr>
        </p:nvSpPr>
        <p:spPr>
          <a:xfrm>
            <a:off x="8940098" y="4440336"/>
            <a:ext cx="2868833" cy="1958315"/>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Titillium" charset="0"/>
                <a:ea typeface="Titillium" charset="0"/>
                <a:cs typeface="Titillium" charset="0"/>
              </a:defRPr>
            </a:lvl1pPr>
          </a:lstStyle>
          <a:p>
            <a:r>
              <a:rPr lang="en-US"/>
              <a:t>Insert Image</a:t>
            </a:r>
          </a:p>
        </p:txBody>
      </p:sp>
      <p:grpSp>
        <p:nvGrpSpPr>
          <p:cNvPr id="36" name="Group 35">
            <a:extLst>
              <a:ext uri="{FF2B5EF4-FFF2-40B4-BE49-F238E27FC236}">
                <a16:creationId xmlns:a16="http://schemas.microsoft.com/office/drawing/2014/main" id="{B74A8B64-E914-4E9E-AFF4-A55105B0A27D}"/>
              </a:ext>
            </a:extLst>
          </p:cNvPr>
          <p:cNvGrpSpPr/>
          <p:nvPr userDrawn="1"/>
        </p:nvGrpSpPr>
        <p:grpSpPr>
          <a:xfrm>
            <a:off x="-1887673" y="-139657"/>
            <a:ext cx="7929325" cy="7797304"/>
            <a:chOff x="-2706331" y="-139657"/>
            <a:chExt cx="7927260" cy="7797304"/>
          </a:xfrm>
        </p:grpSpPr>
        <p:grpSp>
          <p:nvGrpSpPr>
            <p:cNvPr id="37" name="Group 36">
              <a:extLst>
                <a:ext uri="{FF2B5EF4-FFF2-40B4-BE49-F238E27FC236}">
                  <a16:creationId xmlns:a16="http://schemas.microsoft.com/office/drawing/2014/main" id="{1A496936-F1B5-4645-9A0A-344DE331E92F}"/>
                </a:ext>
              </a:extLst>
            </p:cNvPr>
            <p:cNvGrpSpPr/>
            <p:nvPr userDrawn="1"/>
          </p:nvGrpSpPr>
          <p:grpSpPr>
            <a:xfrm>
              <a:off x="-2706331" y="-139657"/>
              <a:ext cx="7927260" cy="7797304"/>
              <a:chOff x="-2228852" y="-171452"/>
              <a:chExt cx="6972302" cy="6858002"/>
            </a:xfrm>
          </p:grpSpPr>
          <p:sp>
            <p:nvSpPr>
              <p:cNvPr id="39" name="Oval 38">
                <a:extLst>
                  <a:ext uri="{FF2B5EF4-FFF2-40B4-BE49-F238E27FC236}">
                    <a16:creationId xmlns:a16="http://schemas.microsoft.com/office/drawing/2014/main" id="{89ACAD16-4D88-4124-9C7F-32AC2154D5C9}"/>
                  </a:ext>
                </a:extLst>
              </p:cNvPr>
              <p:cNvSpPr/>
              <p:nvPr userDrawn="1"/>
            </p:nvSpPr>
            <p:spPr>
              <a:xfrm>
                <a:off x="-2228852" y="-171452"/>
                <a:ext cx="6972302" cy="685800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Freeform: Shape 39">
                <a:extLst>
                  <a:ext uri="{FF2B5EF4-FFF2-40B4-BE49-F238E27FC236}">
                    <a16:creationId xmlns:a16="http://schemas.microsoft.com/office/drawing/2014/main" id="{B1C978F0-4F12-451D-BC10-8FECCB7E3130}"/>
                  </a:ext>
                </a:extLst>
              </p:cNvPr>
              <p:cNvSpPr/>
              <p:nvPr userDrawn="1"/>
            </p:nvSpPr>
            <p:spPr>
              <a:xfrm>
                <a:off x="-2228851" y="-171452"/>
                <a:ext cx="6972301" cy="6858002"/>
              </a:xfrm>
              <a:custGeom>
                <a:avLst/>
                <a:gdLst>
                  <a:gd name="connsiteX0" fmla="*/ 3486151 w 6972301"/>
                  <a:gd name="connsiteY0" fmla="*/ 0 h 6858002"/>
                  <a:gd name="connsiteX1" fmla="*/ 4684805 w 6972301"/>
                  <a:gd name="connsiteY1" fmla="*/ 208071 h 6858002"/>
                  <a:gd name="connsiteX2" fmla="*/ 4751539 w 6972301"/>
                  <a:gd name="connsiteY2" fmla="*/ 233951 h 6858002"/>
                  <a:gd name="connsiteX3" fmla="*/ 3464053 w 6972301"/>
                  <a:gd name="connsiteY3" fmla="*/ 3462997 h 6858002"/>
                  <a:gd name="connsiteX4" fmla="*/ 5623931 w 6972301"/>
                  <a:gd name="connsiteY4" fmla="*/ 724370 h 6858002"/>
                  <a:gd name="connsiteX5" fmla="*/ 5703665 w 6972301"/>
                  <a:gd name="connsiteY5" fmla="*/ 783017 h 6858002"/>
                  <a:gd name="connsiteX6" fmla="*/ 6972301 w 6972301"/>
                  <a:gd name="connsiteY6" fmla="*/ 3429001 h 6858002"/>
                  <a:gd name="connsiteX7" fmla="*/ 3486151 w 6972301"/>
                  <a:gd name="connsiteY7" fmla="*/ 6858002 h 6858002"/>
                  <a:gd name="connsiteX8" fmla="*/ 0 w 6972301"/>
                  <a:gd name="connsiteY8" fmla="*/ 3429001 h 6858002"/>
                  <a:gd name="connsiteX9" fmla="*/ 3486151 w 6972301"/>
                  <a:gd name="connsiteY9"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72301" h="6858002">
                    <a:moveTo>
                      <a:pt x="3486151" y="0"/>
                    </a:moveTo>
                    <a:cubicBezTo>
                      <a:pt x="3907321" y="0"/>
                      <a:pt x="4311047" y="73462"/>
                      <a:pt x="4684805" y="208071"/>
                    </a:cubicBezTo>
                    <a:lnTo>
                      <a:pt x="4751539" y="233951"/>
                    </a:lnTo>
                    <a:lnTo>
                      <a:pt x="3464053" y="3462997"/>
                    </a:lnTo>
                    <a:lnTo>
                      <a:pt x="5623931" y="724370"/>
                    </a:lnTo>
                    <a:lnTo>
                      <a:pt x="5703665" y="783017"/>
                    </a:lnTo>
                    <a:cubicBezTo>
                      <a:pt x="6478453" y="1411946"/>
                      <a:pt x="6972301" y="2363747"/>
                      <a:pt x="6972301" y="3429001"/>
                    </a:cubicBezTo>
                    <a:cubicBezTo>
                      <a:pt x="6972301" y="5322786"/>
                      <a:pt x="5411499" y="6858002"/>
                      <a:pt x="3486151" y="6858002"/>
                    </a:cubicBezTo>
                    <a:cubicBezTo>
                      <a:pt x="1560803" y="6858002"/>
                      <a:pt x="0" y="5322786"/>
                      <a:pt x="0" y="3429001"/>
                    </a:cubicBezTo>
                    <a:cubicBezTo>
                      <a:pt x="0" y="1535216"/>
                      <a:pt x="1560803" y="0"/>
                      <a:pt x="3486151" y="0"/>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Arc 40">
                <a:extLst>
                  <a:ext uri="{FF2B5EF4-FFF2-40B4-BE49-F238E27FC236}">
                    <a16:creationId xmlns:a16="http://schemas.microsoft.com/office/drawing/2014/main" id="{E65D9F59-CF49-405E-9D6A-08BAF32B2483}"/>
                  </a:ext>
                </a:extLst>
              </p:cNvPr>
              <p:cNvSpPr/>
              <p:nvPr userDrawn="1"/>
            </p:nvSpPr>
            <p:spPr>
              <a:xfrm>
                <a:off x="-1466852" y="578657"/>
                <a:ext cx="5449824" cy="5358384"/>
              </a:xfrm>
              <a:prstGeom prst="arc">
                <a:avLst>
                  <a:gd name="adj1" fmla="val 18494134"/>
                  <a:gd name="adj2" fmla="val 17492663"/>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solidFill>
                    <a:schemeClr val="lt1"/>
                  </a:solidFill>
                </a:endParaRPr>
              </a:p>
            </p:txBody>
          </p:sp>
          <p:sp>
            <p:nvSpPr>
              <p:cNvPr id="42" name="Arc 41">
                <a:extLst>
                  <a:ext uri="{FF2B5EF4-FFF2-40B4-BE49-F238E27FC236}">
                    <a16:creationId xmlns:a16="http://schemas.microsoft.com/office/drawing/2014/main" id="{BB0FA4A3-E284-40E2-9CCC-B0E947709337}"/>
                  </a:ext>
                </a:extLst>
              </p:cNvPr>
              <p:cNvSpPr/>
              <p:nvPr userDrawn="1"/>
            </p:nvSpPr>
            <p:spPr>
              <a:xfrm>
                <a:off x="-622238" y="1409700"/>
                <a:ext cx="3758184" cy="3694176"/>
              </a:xfrm>
              <a:prstGeom prst="arc">
                <a:avLst>
                  <a:gd name="adj1" fmla="val 18492771"/>
                  <a:gd name="adj2" fmla="val 17478274"/>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solidFill>
                    <a:schemeClr val="lt1"/>
                  </a:solidFill>
                </a:endParaRPr>
              </a:p>
            </p:txBody>
          </p:sp>
          <p:sp>
            <p:nvSpPr>
              <p:cNvPr id="43" name="Arc 42">
                <a:extLst>
                  <a:ext uri="{FF2B5EF4-FFF2-40B4-BE49-F238E27FC236}">
                    <a16:creationId xmlns:a16="http://schemas.microsoft.com/office/drawing/2014/main" id="{AD401AC3-8C0E-4872-A3A5-672E91855A1E}"/>
                  </a:ext>
                </a:extLst>
              </p:cNvPr>
              <p:cNvSpPr/>
              <p:nvPr userDrawn="1"/>
            </p:nvSpPr>
            <p:spPr>
              <a:xfrm>
                <a:off x="536448" y="2545515"/>
                <a:ext cx="1444752" cy="1426464"/>
              </a:xfrm>
              <a:prstGeom prst="arc">
                <a:avLst>
                  <a:gd name="adj1" fmla="val 18492771"/>
                  <a:gd name="adj2" fmla="val 17478274"/>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solidFill>
                    <a:schemeClr val="lt1"/>
                  </a:solidFill>
                </a:endParaRPr>
              </a:p>
            </p:txBody>
          </p:sp>
        </p:grpSp>
        <p:sp>
          <p:nvSpPr>
            <p:cNvPr id="38" name="Oval 37">
              <a:extLst>
                <a:ext uri="{FF2B5EF4-FFF2-40B4-BE49-F238E27FC236}">
                  <a16:creationId xmlns:a16="http://schemas.microsoft.com/office/drawing/2014/main" id="{C1F88BB7-1D6E-4CE1-A1E9-FD11C2568B0F}"/>
                </a:ext>
              </a:extLst>
            </p:cNvPr>
            <p:cNvSpPr/>
            <p:nvPr userDrawn="1"/>
          </p:nvSpPr>
          <p:spPr>
            <a:xfrm>
              <a:off x="3718336" y="5048250"/>
              <a:ext cx="461272" cy="46127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p>
          </p:txBody>
        </p:sp>
      </p:grpSp>
      <p:sp>
        <p:nvSpPr>
          <p:cNvPr id="44" name="Text Placeholder 18">
            <a:extLst>
              <a:ext uri="{FF2B5EF4-FFF2-40B4-BE49-F238E27FC236}">
                <a16:creationId xmlns:a16="http://schemas.microsoft.com/office/drawing/2014/main" id="{09FF04B2-9A45-4C90-B659-B278B5AEDD23}"/>
              </a:ext>
            </a:extLst>
          </p:cNvPr>
          <p:cNvSpPr>
            <a:spLocks noGrp="1"/>
          </p:cNvSpPr>
          <p:nvPr>
            <p:ph type="body" sz="quarter" idx="18" hasCustomPrompt="1"/>
          </p:nvPr>
        </p:nvSpPr>
        <p:spPr>
          <a:xfrm>
            <a:off x="1" y="4767416"/>
            <a:ext cx="2807431" cy="492420"/>
          </a:xfrm>
          <a:solidFill>
            <a:schemeClr val="accent1"/>
          </a:solidFill>
          <a:ln>
            <a:noFill/>
          </a:ln>
        </p:spPr>
        <p:txBody>
          <a:bodyPr vert="horz" wrap="square" lIns="121899" tIns="60949" rIns="121899" bIns="60949" rtlCol="0" anchor="b">
            <a:noAutofit/>
          </a:bodyPr>
          <a:lstStyle>
            <a:lvl1pPr>
              <a:defRPr lang="en-US" sz="2400" b="0" i="0" dirty="0">
                <a:solidFill>
                  <a:schemeClr val="bg1"/>
                </a:solidFill>
                <a:latin typeface="Arial" panose="020B0604020202020204" pitchFamily="34" charset="0"/>
                <a:cs typeface="Arial" panose="020B0604020202020204" pitchFamily="34" charset="0"/>
              </a:defRPr>
            </a:lvl1pPr>
          </a:lstStyle>
          <a:p>
            <a:pPr marL="0" lvl="0" indent="0">
              <a:buFontTx/>
              <a:buNone/>
            </a:pPr>
            <a:r>
              <a:rPr lang="en-US" sz="2400" b="1" kern="0">
                <a:solidFill>
                  <a:schemeClr val="bg1"/>
                </a:solidFill>
                <a:latin typeface="Arial" pitchFamily="34" charset="0"/>
                <a:cs typeface="Arial" pitchFamily="34" charset="0"/>
              </a:rPr>
              <a:t>Your Text here</a:t>
            </a:r>
            <a:endParaRPr lang="en-US"/>
          </a:p>
        </p:txBody>
      </p:sp>
      <p:sp>
        <p:nvSpPr>
          <p:cNvPr id="45" name="Text Placeholder 18">
            <a:extLst>
              <a:ext uri="{FF2B5EF4-FFF2-40B4-BE49-F238E27FC236}">
                <a16:creationId xmlns:a16="http://schemas.microsoft.com/office/drawing/2014/main" id="{26508540-E0F4-48C7-BB95-803A00DA2EE1}"/>
              </a:ext>
            </a:extLst>
          </p:cNvPr>
          <p:cNvSpPr>
            <a:spLocks noGrp="1"/>
          </p:cNvSpPr>
          <p:nvPr>
            <p:ph type="body" sz="quarter" idx="20" hasCustomPrompt="1"/>
          </p:nvPr>
        </p:nvSpPr>
        <p:spPr>
          <a:xfrm>
            <a:off x="0" y="5259836"/>
            <a:ext cx="3086903" cy="492420"/>
          </a:xfrm>
          <a:solidFill>
            <a:schemeClr val="accent1"/>
          </a:solidFill>
          <a:ln>
            <a:noFill/>
          </a:ln>
        </p:spPr>
        <p:txBody>
          <a:bodyPr vert="horz" wrap="square" lIns="121899" tIns="60949" rIns="121899" bIns="60949" rtlCol="0" anchor="b">
            <a:noAutofit/>
          </a:bodyPr>
          <a:lstStyle>
            <a:lvl1pPr>
              <a:defRPr lang="en-US" sz="2800" spc="200" baseline="0" dirty="0">
                <a:solidFill>
                  <a:schemeClr val="bg1"/>
                </a:solidFill>
                <a:latin typeface="Arial Black" panose="020B0A04020102020204" pitchFamily="34" charset="0"/>
              </a:defRPr>
            </a:lvl1pPr>
          </a:lstStyle>
          <a:p>
            <a:pPr marL="0" lvl="0" indent="0">
              <a:buFontTx/>
              <a:buNone/>
            </a:pPr>
            <a:r>
              <a:rPr lang="en-US" sz="2400" b="1" kern="0">
                <a:solidFill>
                  <a:schemeClr val="bg1"/>
                </a:solidFill>
                <a:latin typeface="Arial" pitchFamily="34" charset="0"/>
                <a:cs typeface="Arial" pitchFamily="34" charset="0"/>
              </a:rPr>
              <a:t>TITLE</a:t>
            </a:r>
            <a:endParaRPr lang="en-US"/>
          </a:p>
        </p:txBody>
      </p:sp>
      <p:sp>
        <p:nvSpPr>
          <p:cNvPr id="46" name="Rectangle 45">
            <a:extLst>
              <a:ext uri="{FF2B5EF4-FFF2-40B4-BE49-F238E27FC236}">
                <a16:creationId xmlns:a16="http://schemas.microsoft.com/office/drawing/2014/main" id="{895A8072-9F40-43FF-B25F-5A4DB7CEC0A9}"/>
              </a:ext>
            </a:extLst>
          </p:cNvPr>
          <p:cNvSpPr/>
          <p:nvPr userDrawn="1"/>
        </p:nvSpPr>
        <p:spPr>
          <a:xfrm>
            <a:off x="-228044" y="-1309529"/>
            <a:ext cx="6197871" cy="131905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a:extLst>
              <a:ext uri="{FF2B5EF4-FFF2-40B4-BE49-F238E27FC236}">
                <a16:creationId xmlns:a16="http://schemas.microsoft.com/office/drawing/2014/main" id="{6C56EA27-67F6-4B5E-B8E9-860C6DE37E4D}"/>
              </a:ext>
            </a:extLst>
          </p:cNvPr>
          <p:cNvSpPr/>
          <p:nvPr userDrawn="1"/>
        </p:nvSpPr>
        <p:spPr>
          <a:xfrm>
            <a:off x="-3086902" y="-933450"/>
            <a:ext cx="3086903" cy="85725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Rectangle 47">
            <a:extLst>
              <a:ext uri="{FF2B5EF4-FFF2-40B4-BE49-F238E27FC236}">
                <a16:creationId xmlns:a16="http://schemas.microsoft.com/office/drawing/2014/main" id="{3645194C-1728-4FED-832B-F94874C52761}"/>
              </a:ext>
            </a:extLst>
          </p:cNvPr>
          <p:cNvSpPr/>
          <p:nvPr userDrawn="1"/>
        </p:nvSpPr>
        <p:spPr>
          <a:xfrm>
            <a:off x="-475758" y="6858001"/>
            <a:ext cx="6197871" cy="123886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27443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t>CLICK TO EDIT</a:t>
            </a:r>
          </a:p>
        </p:txBody>
      </p:sp>
      <p:sp>
        <p:nvSpPr>
          <p:cNvPr id="4" name="Date Placeholder 3"/>
          <p:cNvSpPr>
            <a:spLocks noGrp="1"/>
          </p:cNvSpPr>
          <p:nvPr>
            <p:ph type="dt" sz="half" idx="10"/>
          </p:nvPr>
        </p:nvSpPr>
        <p:spPr/>
        <p:txBody>
          <a:bodyPr/>
          <a:lstStyle/>
          <a:p>
            <a:fld id="{9578D6DB-6798-42D2-B9AD-FC6F1C72FC30}"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689663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1"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2999"/>
              </a:spcAft>
              <a:defRPr sz="2399">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126" rtl="0" eaLnBrk="1" latinLnBrk="0" hangingPunct="1">
              <a:lnSpc>
                <a:spcPct val="90000"/>
              </a:lnSpc>
              <a:spcBef>
                <a:spcPts val="1000"/>
              </a:spcBef>
              <a:spcAft>
                <a:spcPts val="1200"/>
              </a:spcAft>
              <a:buFont typeface="Arial" panose="020B0604020202020204" pitchFamily="34" charset="0"/>
              <a:buNone/>
              <a:defRPr lang="en-US" sz="1999"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799"/>
            </a:lvl3pPr>
            <a:lvl4pPr algn="ctr">
              <a:defRPr sz="1799">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399"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126" rtl="0" eaLnBrk="1" latinLnBrk="0" hangingPunct="1">
              <a:lnSpc>
                <a:spcPct val="90000"/>
              </a:lnSpc>
              <a:spcBef>
                <a:spcPts val="1000"/>
              </a:spcBef>
              <a:spcAft>
                <a:spcPts val="1200"/>
              </a:spcAft>
              <a:buFont typeface="Arial" panose="020B0604020202020204" pitchFamily="34" charset="0"/>
              <a:buNone/>
              <a:defRPr lang="en-US" sz="1999"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799"/>
            </a:lvl3pPr>
            <a:lvl4pPr algn="ctr">
              <a:defRPr sz="1799">
                <a:latin typeface="+mn-lt"/>
              </a:defRPr>
            </a:lvl4pPr>
            <a:lvl5pPr algn="ctr">
              <a:defRPr sz="1600">
                <a:latin typeface="+mn-lt"/>
              </a:defRPr>
            </a:lvl5pPr>
          </a:lstStyle>
          <a:p>
            <a:pPr marL="0" lvl="0" indent="0" algn="ctr" defTabSz="914126" rtl="0" eaLnBrk="1" latinLnBrk="0" hangingPunct="1">
              <a:lnSpc>
                <a:spcPct val="90000"/>
              </a:lnSpc>
              <a:spcBef>
                <a:spcPts val="1000"/>
              </a:spcBef>
              <a:spcAft>
                <a:spcPts val="2999"/>
              </a:spcAft>
              <a:buFont typeface="Arial" panose="020B0604020202020204" pitchFamily="34" charset="0"/>
              <a:buNone/>
            </a:pPr>
            <a:r>
              <a:rPr lang="en-US"/>
              <a:t>Click to edit Master text styles</a:t>
            </a:r>
          </a:p>
          <a:p>
            <a:pPr marL="0" lvl="1" indent="0" algn="ctr" defTabSz="914126" rtl="0" eaLnBrk="1" latinLnBrk="0" hangingPunct="1">
              <a:lnSpc>
                <a:spcPct val="90000"/>
              </a:lnSpc>
              <a:spcBef>
                <a:spcPts val="1000"/>
              </a:spcBef>
              <a:spcAft>
                <a:spcPts val="2999"/>
              </a:spcAft>
              <a:buFont typeface="Arial" panose="020B0604020202020204" pitchFamily="34" charset="0"/>
              <a:buNone/>
            </a:pPr>
            <a:r>
              <a:rPr lang="en-US"/>
              <a:t>Second level</a:t>
            </a:r>
          </a:p>
          <a:p>
            <a:pPr marL="0" lvl="2" indent="0" algn="ctr" defTabSz="914126" rtl="0" eaLnBrk="1" latinLnBrk="0" hangingPunct="1">
              <a:lnSpc>
                <a:spcPct val="90000"/>
              </a:lnSpc>
              <a:spcBef>
                <a:spcPts val="1000"/>
              </a:spcBef>
              <a:spcAft>
                <a:spcPts val="2999"/>
              </a:spcAft>
              <a:buFont typeface="Arial" panose="020B0604020202020204" pitchFamily="34" charset="0"/>
              <a:buNone/>
            </a:pPr>
            <a:r>
              <a:rPr lang="en-US"/>
              <a:t>Third level</a:t>
            </a:r>
          </a:p>
          <a:p>
            <a:pPr marL="0" lvl="3" indent="0" algn="ctr" defTabSz="914126" rtl="0" eaLnBrk="1" latinLnBrk="0" hangingPunct="1">
              <a:lnSpc>
                <a:spcPct val="90000"/>
              </a:lnSpc>
              <a:spcBef>
                <a:spcPts val="1000"/>
              </a:spcBef>
              <a:spcAft>
                <a:spcPts val="2999"/>
              </a:spcAft>
              <a:buFont typeface="Arial" panose="020B0604020202020204" pitchFamily="34" charset="0"/>
              <a:buNone/>
            </a:pPr>
            <a:r>
              <a:rPr lang="en-US"/>
              <a:t>Fourth level</a:t>
            </a:r>
          </a:p>
          <a:p>
            <a:pPr marL="0" lvl="4" indent="0" algn="ctr" defTabSz="914126" rtl="0" eaLnBrk="1" latinLnBrk="0" hangingPunct="1">
              <a:lnSpc>
                <a:spcPct val="90000"/>
              </a:lnSpc>
              <a:spcBef>
                <a:spcPts val="1000"/>
              </a:spcBef>
              <a:spcAft>
                <a:spcPts val="2999"/>
              </a:spcAft>
              <a:buFont typeface="Arial" panose="020B0604020202020204" pitchFamily="34" charset="0"/>
              <a:buNone/>
            </a:pPr>
            <a:r>
              <a:rPr lang="en-US"/>
              <a:t>Fifth level</a:t>
            </a:r>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399"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126" rtl="0" eaLnBrk="1" latinLnBrk="0" hangingPunct="1">
              <a:lnSpc>
                <a:spcPct val="90000"/>
              </a:lnSpc>
              <a:spcBef>
                <a:spcPts val="1000"/>
              </a:spcBef>
              <a:spcAft>
                <a:spcPts val="1200"/>
              </a:spcAft>
              <a:buFont typeface="Arial" panose="020B0604020202020204" pitchFamily="34" charset="0"/>
              <a:buNone/>
              <a:defRPr lang="en-US" sz="1999"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799"/>
            </a:lvl3pPr>
            <a:lvl4pPr algn="ctr">
              <a:defRPr sz="1799">
                <a:latin typeface="+mn-lt"/>
              </a:defRPr>
            </a:lvl4pPr>
            <a:lvl5pPr algn="ctr">
              <a:defRPr sz="1600">
                <a:latin typeface="+mn-lt"/>
              </a:defRPr>
            </a:lvl5pPr>
          </a:lstStyle>
          <a:p>
            <a:pPr marL="0" lvl="0" indent="0" algn="ctr" defTabSz="914126" rtl="0" eaLnBrk="1" latinLnBrk="0" hangingPunct="1">
              <a:lnSpc>
                <a:spcPct val="90000"/>
              </a:lnSpc>
              <a:spcBef>
                <a:spcPts val="1000"/>
              </a:spcBef>
              <a:spcAft>
                <a:spcPts val="2999"/>
              </a:spcAft>
              <a:buFont typeface="Arial" panose="020B0604020202020204" pitchFamily="34" charset="0"/>
              <a:buNone/>
            </a:pPr>
            <a:r>
              <a:rPr lang="en-US"/>
              <a:t>Click to edit Master text styles</a:t>
            </a:r>
          </a:p>
          <a:p>
            <a:pPr marL="0" lvl="1" indent="0" algn="ctr" defTabSz="914126" rtl="0" eaLnBrk="1" latinLnBrk="0" hangingPunct="1">
              <a:lnSpc>
                <a:spcPct val="90000"/>
              </a:lnSpc>
              <a:spcBef>
                <a:spcPts val="1000"/>
              </a:spcBef>
              <a:spcAft>
                <a:spcPts val="2999"/>
              </a:spcAft>
              <a:buFont typeface="Arial" panose="020B0604020202020204" pitchFamily="34" charset="0"/>
              <a:buNone/>
            </a:pPr>
            <a:r>
              <a:rPr lang="en-US"/>
              <a:t>Second level</a:t>
            </a:r>
          </a:p>
          <a:p>
            <a:pPr marL="0" lvl="2" indent="0" algn="ctr" defTabSz="914126" rtl="0" eaLnBrk="1" latinLnBrk="0" hangingPunct="1">
              <a:lnSpc>
                <a:spcPct val="90000"/>
              </a:lnSpc>
              <a:spcBef>
                <a:spcPts val="1000"/>
              </a:spcBef>
              <a:spcAft>
                <a:spcPts val="2999"/>
              </a:spcAft>
              <a:buFont typeface="Arial" panose="020B0604020202020204" pitchFamily="34" charset="0"/>
              <a:buNone/>
            </a:pPr>
            <a:r>
              <a:rPr lang="en-US"/>
              <a:t>Third level</a:t>
            </a:r>
          </a:p>
          <a:p>
            <a:pPr marL="0" lvl="3" indent="0" algn="ctr" defTabSz="914126" rtl="0" eaLnBrk="1" latinLnBrk="0" hangingPunct="1">
              <a:lnSpc>
                <a:spcPct val="90000"/>
              </a:lnSpc>
              <a:spcBef>
                <a:spcPts val="1000"/>
              </a:spcBef>
              <a:spcAft>
                <a:spcPts val="2999"/>
              </a:spcAft>
              <a:buFont typeface="Arial" panose="020B0604020202020204" pitchFamily="34" charset="0"/>
              <a:buNone/>
            </a:pPr>
            <a:r>
              <a:rPr lang="en-US"/>
              <a:t>Fourth level</a:t>
            </a:r>
          </a:p>
          <a:p>
            <a:pPr marL="0" lvl="4" indent="0" algn="ctr" defTabSz="914126" rtl="0" eaLnBrk="1" latinLnBrk="0" hangingPunct="1">
              <a:lnSpc>
                <a:spcPct val="90000"/>
              </a:lnSpc>
              <a:spcBef>
                <a:spcPts val="1000"/>
              </a:spcBef>
              <a:spcAft>
                <a:spcPts val="2999"/>
              </a:spcAft>
              <a:buFont typeface="Arial" panose="020B0604020202020204" pitchFamily="34" charset="0"/>
              <a:buNone/>
            </a:pPr>
            <a:r>
              <a:rPr lang="en-US"/>
              <a:t>Fifth level</a:t>
            </a:r>
          </a:p>
        </p:txBody>
      </p:sp>
      <p:sp>
        <p:nvSpPr>
          <p:cNvPr id="11" name="Freeform: Shape 10"/>
          <p:cNvSpPr/>
          <p:nvPr userDrawn="1"/>
        </p:nvSpPr>
        <p:spPr>
          <a:xfrm>
            <a:off x="129522"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p:cNvSpPr>
            <a:spLocks noGrp="1"/>
          </p:cNvSpPr>
          <p:nvPr>
            <p:ph type="title" hasCustomPrompt="1"/>
          </p:nvPr>
        </p:nvSpPr>
        <p:spPr>
          <a:xfrm>
            <a:off x="316322" y="339410"/>
            <a:ext cx="2375877" cy="535531"/>
          </a:xfrm>
        </p:spPr>
        <p:txBody>
          <a:bodyPr/>
          <a:lstStyle>
            <a:lvl1pPr algn="ctr">
              <a:defRPr lang="en-US" sz="3199" b="0" i="0" kern="1200" spc="60" baseline="0" dirty="0">
                <a:solidFill>
                  <a:schemeClr val="bg1"/>
                </a:solidFill>
                <a:latin typeface="+mj-lt"/>
                <a:ea typeface="+mn-ea"/>
                <a:cs typeface="Segoe UI Semilight" panose="020B0402040204020203" pitchFamily="34" charset="0"/>
              </a:defRPr>
            </a:lvl1pPr>
          </a:lstStyle>
          <a:p>
            <a:pPr marL="0" lvl="0" indent="0" algn="ctr" defTabSz="914126" rtl="0" eaLnBrk="1" latinLnBrk="0" hangingPunct="1">
              <a:lnSpc>
                <a:spcPct val="90000"/>
              </a:lnSpc>
              <a:spcBef>
                <a:spcPts val="1000"/>
              </a:spcBef>
              <a:buFont typeface="Arial" panose="020B0604020202020204" pitchFamily="34" charset="0"/>
              <a:buNone/>
            </a:pPr>
            <a:r>
              <a:rPr lang="en-US"/>
              <a:t>CLICK TO</a:t>
            </a:r>
          </a:p>
        </p:txBody>
      </p:sp>
      <p:sp>
        <p:nvSpPr>
          <p:cNvPr id="10" name="Text Placeholder 9"/>
          <p:cNvSpPr>
            <a:spLocks noGrp="1"/>
          </p:cNvSpPr>
          <p:nvPr>
            <p:ph type="body" sz="quarter" idx="16"/>
          </p:nvPr>
        </p:nvSpPr>
        <p:spPr>
          <a:xfrm>
            <a:off x="2879003" y="419102"/>
            <a:ext cx="9084398" cy="1370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7"/>
          <p:cNvSpPr>
            <a:spLocks noGrp="1"/>
          </p:cNvSpPr>
          <p:nvPr>
            <p:ph type="sldNum" sz="quarter" idx="4"/>
          </p:nvPr>
        </p:nvSpPr>
        <p:spPr>
          <a:xfrm>
            <a:off x="11668594" y="6484939"/>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829278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991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0_TITLE OR TRANSITION">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algn="ctr">
              <a:defRPr/>
            </a:pPr>
            <a:endParaRPr lang="en-AU" kern="0">
              <a:solidFill>
                <a:sysClr val="windowText" lastClr="000000"/>
              </a:solidFill>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algn="ctr">
              <a:defRPr/>
            </a:pPr>
            <a:endParaRPr lang="en-AU" kern="0">
              <a:solidFill>
                <a:sysClr val="windowText" lastClr="000000"/>
              </a:solidFill>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algn="ctr">
              <a:defRPr/>
            </a:pPr>
            <a:endParaRPr lang="en-AU" kern="0">
              <a:solidFill>
                <a:sysClr val="windowText" lastClr="000000"/>
              </a:solidFill>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algn="ctr">
              <a:defRPr/>
            </a:pPr>
            <a:endParaRPr lang="en-AU" kern="0">
              <a:solidFill>
                <a:sysClr val="windowText" lastClr="000000"/>
              </a:solidFill>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Tree>
    <p:extLst>
      <p:ext uri="{BB962C8B-B14F-4D97-AF65-F5344CB8AC3E}">
        <p14:creationId xmlns:p14="http://schemas.microsoft.com/office/powerpoint/2010/main" val="3581762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with number">
    <p:spTree>
      <p:nvGrpSpPr>
        <p:cNvPr id="1" name=""/>
        <p:cNvGrpSpPr/>
        <p:nvPr/>
      </p:nvGrpSpPr>
      <p:grpSpPr>
        <a:xfrm>
          <a:off x="0" y="0"/>
          <a:ext cx="0" cy="0"/>
          <a:chOff x="0" y="0"/>
          <a:chExt cx="0" cy="0"/>
        </a:xfrm>
      </p:grpSpPr>
      <p:sp>
        <p:nvSpPr>
          <p:cNvPr id="19" name="Freeform: Shape 18"/>
          <p:cNvSpPr/>
          <p:nvPr userDrawn="1"/>
        </p:nvSpPr>
        <p:spPr>
          <a:xfrm>
            <a:off x="3803737" y="-65233"/>
            <a:ext cx="4584526" cy="1723135"/>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algn="ctr">
              <a:defRPr/>
            </a:pPr>
            <a:endParaRPr lang="en-US" kern="0">
              <a:solidFill>
                <a:srgbClr val="FFFFFF"/>
              </a:solidFill>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solidFill>
                <a:srgbClr val="FFFFFF"/>
              </a:solidFill>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4081908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ONUT BASE SECTION DIVIDER">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algn="ctr" defTabSz="457200">
              <a:defRPr/>
            </a:pPr>
            <a:endParaRPr lang="en-US" kern="0">
              <a:solidFill>
                <a:prstClr val="white"/>
              </a:solidFill>
              <a:latin typeface="Calibri"/>
            </a:endParaRPr>
          </a:p>
        </p:txBody>
      </p:sp>
    </p:spTree>
    <p:extLst>
      <p:ext uri="{BB962C8B-B14F-4D97-AF65-F5344CB8AC3E}">
        <p14:creationId xmlns:p14="http://schemas.microsoft.com/office/powerpoint/2010/main" val="596423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Quote dark option FLUSH LEF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980200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Quote dark option CENTERE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609182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2924096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Quote dark option FLUSH LEF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1467912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rgbClr val="FFC000"/>
                </a:solidFill>
                <a:latin typeface="Arial Black" panose="020B0A04020102020204" pitchFamily="34" charset="0"/>
              </a:rPr>
              <a:t>“</a:t>
            </a:r>
            <a:endParaRPr lang="en-US" sz="2800" dirty="0">
              <a:solidFill>
                <a:srgbClr val="FFC000"/>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3140535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9800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solidFill>
                  <a:srgbClr val="0074AF"/>
                </a:solidFill>
              </a:rPr>
              <a:pPr/>
              <a:t>‹#›</a:t>
            </a:fld>
            <a:endParaRPr lang="en-US">
              <a:solidFill>
                <a:srgbClr val="0074AF"/>
              </a:solidFill>
            </a:endParaRPr>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22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345758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1729658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solidFill>
                  <a:srgbClr val="0074AF"/>
                </a:solidFill>
              </a:rPr>
              <a:pPr/>
              <a:t>‹#›</a:t>
            </a:fld>
            <a:endParaRPr lang="en-US">
              <a:solidFill>
                <a:srgbClr val="0074AF"/>
              </a:solidFill>
            </a:endParaRPr>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26203107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02564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solidFill>
                  <a:srgbClr val="FFFFFF"/>
                </a:solidFill>
              </a:rPr>
              <a:pPr/>
              <a:t>‹#›</a:t>
            </a:fld>
            <a:endParaRPr lang="en-US">
              <a:solidFill>
                <a:srgbClr val="FFFFFF"/>
              </a:solidFill>
            </a:endParaRP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977627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757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title</a:t>
            </a:r>
          </a:p>
        </p:txBody>
      </p:sp>
      <p:sp>
        <p:nvSpPr>
          <p:cNvPr id="7" name="Content Placeholder 6"/>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832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558176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2225066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1840218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6156874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14370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4222882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solidFill>
                  <a:srgbClr val="00B0F0"/>
                </a:solidFill>
              </a:rPr>
              <a:pPr/>
              <a:t>‹#›</a:t>
            </a:fld>
            <a:endParaRPr lang="en-US">
              <a:solidFill>
                <a:srgbClr val="00B0F0"/>
              </a:solidFill>
            </a:endParaRPr>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2436934015"/>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solidFill>
                  <a:srgbClr val="0074AF"/>
                </a:solidFill>
              </a:rPr>
              <a:pPr/>
              <a:t>‹#›</a:t>
            </a:fld>
            <a:endParaRPr lang="en-US">
              <a:solidFill>
                <a:srgbClr val="0074AF"/>
              </a:solidFill>
            </a:endParaRPr>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2025521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4262055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solidFill>
                  <a:srgbClr val="0074AF"/>
                </a:solidFill>
              </a:rPr>
              <a:pPr/>
              <a:t>‹#›</a:t>
            </a:fld>
            <a:endParaRPr lang="en-US">
              <a:solidFill>
                <a:srgbClr val="0074AF"/>
              </a:solidFill>
            </a:endParaRPr>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algn="ctr">
              <a:defRPr/>
            </a:pPr>
            <a:r>
              <a:rPr lang="en-US" sz="1050" kern="0" dirty="0">
                <a:solidFill>
                  <a:srgbClr val="000000"/>
                </a:solidFill>
              </a:rPr>
              <a:t>Neal Creative  | click &amp; </a:t>
            </a:r>
            <a:r>
              <a:rPr lang="en-US" sz="1050" b="1" kern="0" dirty="0">
                <a:solidFill>
                  <a:srgbClr val="000000"/>
                </a:solidFill>
              </a:rPr>
              <a:t>Learn more</a:t>
            </a:r>
          </a:p>
        </p:txBody>
      </p:sp>
      <p:sp>
        <p:nvSpPr>
          <p:cNvPr id="7" name="TextBox 6">
            <a:hlinkClick r:id="rId4"/>
          </p:cNvPr>
          <p:cNvSpPr txBox="1"/>
          <p:nvPr userDrawn="1"/>
        </p:nvSpPr>
        <p:spPr>
          <a:xfrm>
            <a:off x="0" y="6548363"/>
            <a:ext cx="1209664" cy="346234"/>
          </a:xfrm>
          <a:prstGeom prst="roundRect">
            <a:avLst>
              <a:gd name="adj" fmla="val 50000"/>
            </a:avLst>
          </a:prstGeom>
          <a:noFill/>
        </p:spPr>
        <p:txBody>
          <a:bodyPr wrap="none" rtlCol="0">
            <a:spAutoFit/>
          </a:bodyPr>
          <a:lstStyle/>
          <a:p>
            <a:pPr>
              <a:defRPr/>
            </a:pPr>
            <a:r>
              <a:rPr lang="en-US" sz="1000" dirty="0">
                <a:solidFill>
                  <a:srgbClr val="000000"/>
                </a:solidFill>
              </a:rPr>
              <a:t>Neal Creative </a:t>
            </a:r>
            <a:r>
              <a:rPr lang="en-US" sz="900" dirty="0">
                <a:solidFill>
                  <a:srgbClr val="000000"/>
                </a:solidFill>
              </a:rPr>
              <a:t>©</a:t>
            </a:r>
            <a:r>
              <a:rPr lang="en-US" sz="1000" dirty="0">
                <a:solidFill>
                  <a:srgbClr val="000000"/>
                </a:solidFill>
              </a:rPr>
              <a:t> </a:t>
            </a:r>
            <a:endParaRPr lang="en-US" sz="1000" b="1" dirty="0">
              <a:solidFill>
                <a:srgbClr val="000000"/>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rgbClr val="000000">
                      <a:lumMod val="65000"/>
                      <a:lumOff val="35000"/>
                    </a:srgbClr>
                  </a:solidFill>
                </a:rPr>
                <a:t>TIP </a:t>
              </a:r>
              <a:r>
                <a:rPr lang="en-US" sz="900" dirty="0">
                  <a:solidFill>
                    <a:srgbClr val="000000">
                      <a:lumMod val="65000"/>
                      <a:lumOff val="35000"/>
                    </a:srgbClr>
                  </a:solidFill>
                  <a:latin typeface="Calibri" panose="020F0502020204030204" pitchFamily="34" charset="0"/>
                  <a:cs typeface="Calibri" panose="020F0502020204030204" pitchFamily="34" charset="0"/>
                </a:rPr>
                <a:t>│ Use the built-in c</a:t>
              </a:r>
              <a:r>
                <a:rPr lang="en-US" sz="900" dirty="0">
                  <a:solidFill>
                    <a:srgbClr val="000000">
                      <a:lumMod val="65000"/>
                      <a:lumOff val="35000"/>
                    </a:srgbClr>
                  </a:solidFill>
                </a:rPr>
                <a:t>olor palette with green and yellow for callouts and accents</a:t>
              </a:r>
            </a:p>
          </p:txBody>
        </p:sp>
      </p:grpSp>
    </p:spTree>
    <p:extLst>
      <p:ext uri="{BB962C8B-B14F-4D97-AF65-F5344CB8AC3E}">
        <p14:creationId xmlns:p14="http://schemas.microsoft.com/office/powerpoint/2010/main" val="221609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wo column graphic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sz="half" idx="1" hasCustomPrompt="1"/>
          </p:nvPr>
        </p:nvSpPr>
        <p:spPr>
          <a:xfrm>
            <a:off x="457201" y="1527174"/>
            <a:ext cx="5499100" cy="4460875"/>
          </a:xfrm>
        </p:spPr>
        <p:txBody>
          <a:bodyPr>
            <a:noAutofit/>
          </a:bodyPr>
          <a:lstStyle>
            <a:lvl1pPr>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518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a:defRPr/>
            </a:pPr>
            <a:r>
              <a:rPr lang="en-US" sz="1100" kern="0" dirty="0">
                <a:solidFill>
                  <a:srgbClr val="FFFFFF"/>
                </a:solidFill>
              </a:rPr>
              <a:t>Neal Creative  | click &amp; </a:t>
            </a:r>
            <a:r>
              <a:rPr lang="en-US" sz="1100" b="1" kern="0" dirty="0">
                <a:solidFill>
                  <a:srgbClr val="FFFFFF"/>
                </a:solidFill>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a:defRPr/>
            </a:pPr>
            <a:r>
              <a:rPr lang="en-US" sz="1000" dirty="0">
                <a:solidFill>
                  <a:srgbClr val="FFFFFF">
                    <a:lumMod val="75000"/>
                  </a:srgbClr>
                </a:solidFill>
              </a:rPr>
              <a:t>Neal Creative </a:t>
            </a:r>
            <a:r>
              <a:rPr lang="en-US" sz="900" dirty="0">
                <a:solidFill>
                  <a:srgbClr val="FFFFFF">
                    <a:lumMod val="75000"/>
                  </a:srgbClr>
                </a:solidFill>
              </a:rPr>
              <a:t>©</a:t>
            </a:r>
            <a:r>
              <a:rPr lang="en-US" sz="1000" dirty="0">
                <a:solidFill>
                  <a:srgbClr val="FFFFFF">
                    <a:lumMod val="75000"/>
                  </a:srgbClr>
                </a:solidFill>
              </a:rPr>
              <a:t> </a:t>
            </a:r>
            <a:endParaRPr lang="en-US" sz="1000" b="1" dirty="0">
              <a:solidFill>
                <a:srgbClr val="FFFFFF">
                  <a:lumMod val="75000"/>
                </a:srgbClr>
              </a:solidFill>
            </a:endParaRPr>
          </a:p>
        </p:txBody>
      </p:sp>
    </p:spTree>
    <p:extLst>
      <p:ext uri="{BB962C8B-B14F-4D97-AF65-F5344CB8AC3E}">
        <p14:creationId xmlns:p14="http://schemas.microsoft.com/office/powerpoint/2010/main" val="1694423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205133" y="6041362"/>
            <a:ext cx="911939" cy="365125"/>
          </a:xfrm>
          <a:prstGeom prst="rect">
            <a:avLst/>
          </a:prstGeom>
        </p:spPr>
        <p:txBody>
          <a:bodyPr/>
          <a:lstStyle/>
          <a:p>
            <a:fld id="{0C26BA5B-930D-4D2A-9649-1F063648AB8F}" type="datetimeFigureOut">
              <a:rPr lang="en-US">
                <a:solidFill>
                  <a:prstClr val="black">
                    <a:tint val="75000"/>
                  </a:prstClr>
                </a:solidFill>
              </a:rPr>
              <a:pPr/>
              <a:t>8/23/2021</a:t>
            </a:fld>
            <a:endParaRPr lang="en-US">
              <a:solidFill>
                <a:prstClr val="black">
                  <a:tint val="75000"/>
                </a:prstClr>
              </a:solidFill>
            </a:endParaRPr>
          </a:p>
        </p:txBody>
      </p:sp>
      <p:sp>
        <p:nvSpPr>
          <p:cNvPr id="4" name="Footer Placeholder 3"/>
          <p:cNvSpPr>
            <a:spLocks noGrp="1"/>
          </p:cNvSpPr>
          <p:nvPr>
            <p:ph type="ftr" sz="quarter" idx="11"/>
          </p:nvPr>
        </p:nvSpPr>
        <p:spPr>
          <a:xfrm>
            <a:off x="677334" y="6041362"/>
            <a:ext cx="6297612"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786491-6FA9-44CA-832A-D7AF15433E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9089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cstate="screen">
            <a:extLst>
              <a:ext uri="{28A0092B-C50C-407E-A947-70E740481C1C}">
                <a14:useLocalDpi xmlns:a14="http://schemas.microsoft.com/office/drawing/2010/main" val="0"/>
              </a:ext>
            </a:extLst>
          </a:blip>
          <a:srcRect t="781" b="781"/>
          <a:stretch>
            <a:fillRect/>
          </a:stretch>
        </p:blipFill>
        <p:spPr bwMode="auto">
          <a:xfrm>
            <a:off x="2117" y="1"/>
            <a:ext cx="12189884" cy="3200400"/>
          </a:xfrm>
          <a:prstGeom prst="rect">
            <a:avLst/>
          </a:prstGeom>
          <a:noFill/>
          <a:ln w="9525">
            <a:noFill/>
            <a:miter lim="800000"/>
            <a:headEnd/>
            <a:tailEnd/>
          </a:ln>
        </p:spPr>
      </p:pic>
      <p:sp>
        <p:nvSpPr>
          <p:cNvPr id="6" name="Text Box 110"/>
          <p:cNvSpPr txBox="1">
            <a:spLocks noChangeArrowheads="1"/>
          </p:cNvSpPr>
          <p:nvPr/>
        </p:nvSpPr>
        <p:spPr>
          <a:xfrm>
            <a:off x="6196252" y="4841231"/>
            <a:ext cx="184730" cy="461665"/>
          </a:xfrm>
          <a:prstGeom prst="rect">
            <a:avLst/>
          </a:prstGeom>
          <a:noFill/>
          <a:ln w="12700">
            <a:noFill/>
            <a:miter lim="800000"/>
            <a:headEnd type="none" w="lg" len="lg"/>
            <a:tailEnd type="none" w="lg" len="lg"/>
          </a:ln>
          <a:effectLst/>
        </p:spPr>
        <p:txBody>
          <a:bodyPr wrap="none" anchor="ctr">
            <a:spAutoFit/>
          </a:bodyPr>
          <a:lstStyle>
            <a:defPPr>
              <a:defRPr lang="en-US"/>
            </a:defPPr>
            <a:lvl1pPr algn="l" rtl="0" fontAlgn="base">
              <a:spcBef>
                <a:spcPct val="0"/>
              </a:spcBef>
              <a:spcAft>
                <a:spcPct val="0"/>
              </a:spcAft>
              <a:defRPr sz="900" kern="1200">
                <a:solidFill>
                  <a:schemeClr val="tx1"/>
                </a:solidFill>
                <a:latin typeface="Arial" charset="0"/>
                <a:ea typeface="Arial Unicode MS" pitchFamily="34" charset="-128"/>
                <a:cs typeface="Arial Unicode MS" pitchFamily="34" charset="-128"/>
              </a:defRPr>
            </a:lvl1pPr>
            <a:lvl2pPr marL="457200" algn="l" rtl="0" fontAlgn="base">
              <a:spcBef>
                <a:spcPct val="0"/>
              </a:spcBef>
              <a:spcAft>
                <a:spcPct val="0"/>
              </a:spcAft>
              <a:defRPr sz="900" kern="1200">
                <a:solidFill>
                  <a:schemeClr val="tx1"/>
                </a:solidFill>
                <a:latin typeface="Arial" charset="0"/>
                <a:ea typeface="Arial Unicode MS" pitchFamily="34" charset="-128"/>
                <a:cs typeface="Arial Unicode MS" pitchFamily="34" charset="-128"/>
              </a:defRPr>
            </a:lvl2pPr>
            <a:lvl3pPr marL="914400" algn="l" rtl="0" fontAlgn="base">
              <a:spcBef>
                <a:spcPct val="0"/>
              </a:spcBef>
              <a:spcAft>
                <a:spcPct val="0"/>
              </a:spcAft>
              <a:defRPr sz="900" kern="1200">
                <a:solidFill>
                  <a:schemeClr val="tx1"/>
                </a:solidFill>
                <a:latin typeface="Arial" charset="0"/>
                <a:ea typeface="Arial Unicode MS" pitchFamily="34" charset="-128"/>
                <a:cs typeface="Arial Unicode MS" pitchFamily="34" charset="-128"/>
              </a:defRPr>
            </a:lvl3pPr>
            <a:lvl4pPr marL="1371600" algn="l" rtl="0" fontAlgn="base">
              <a:spcBef>
                <a:spcPct val="0"/>
              </a:spcBef>
              <a:spcAft>
                <a:spcPct val="0"/>
              </a:spcAft>
              <a:defRPr sz="900" kern="1200">
                <a:solidFill>
                  <a:schemeClr val="tx1"/>
                </a:solidFill>
                <a:latin typeface="Arial" charset="0"/>
                <a:ea typeface="Arial Unicode MS" pitchFamily="34" charset="-128"/>
                <a:cs typeface="Arial Unicode MS" pitchFamily="34" charset="-128"/>
              </a:defRPr>
            </a:lvl4pPr>
            <a:lvl5pPr marL="1828800" algn="l" rtl="0" fontAlgn="base">
              <a:spcBef>
                <a:spcPct val="0"/>
              </a:spcBef>
              <a:spcAft>
                <a:spcPct val="0"/>
              </a:spcAft>
              <a:defRPr sz="9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9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9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900" kern="1200">
                <a:solidFill>
                  <a:schemeClr val="tx1"/>
                </a:solidFill>
                <a:latin typeface="Arial" charset="0"/>
                <a:ea typeface="Arial Unicode MS" pitchFamily="34" charset="-128"/>
                <a:cs typeface="Arial Unicode MS" pitchFamily="34" charset="-128"/>
              </a:defRPr>
            </a:lvl8pPr>
          </a:lstStyle>
          <a:p>
            <a:pPr algn="ctr">
              <a:spcBef>
                <a:spcPct val="50000"/>
              </a:spcBef>
              <a:defRPr/>
            </a:pPr>
            <a:endParaRPr lang="en-US" sz="2400" b="1" dirty="0">
              <a:solidFill>
                <a:srgbClr val="000000"/>
              </a:solidFill>
            </a:endParaRPr>
          </a:p>
        </p:txBody>
      </p:sp>
      <p:sp>
        <p:nvSpPr>
          <p:cNvPr id="429070" name="Rectangle 12"/>
          <p:cNvSpPr>
            <a:spLocks noGrp="1" noChangeArrowheads="1"/>
          </p:cNvSpPr>
          <p:nvPr>
            <p:ph type="subTitle" idx="1"/>
          </p:nvPr>
        </p:nvSpPr>
        <p:spPr>
          <a:xfrm>
            <a:off x="623392" y="3392996"/>
            <a:ext cx="10973825" cy="2736304"/>
          </a:xfrm>
        </p:spPr>
        <p:txBody>
          <a:bodyPr/>
          <a:lstStyle>
            <a:lvl1pPr marL="0" indent="0" algn="r">
              <a:buFont typeface="Times" pitchFamily="18" charset="0"/>
              <a:buNone/>
              <a:defRPr sz="2600"/>
            </a:lvl1pPr>
          </a:lstStyle>
          <a:p>
            <a:r>
              <a:rPr lang="en-US" dirty="0"/>
              <a:t>Click to edit Master subtitle style</a:t>
            </a:r>
          </a:p>
        </p:txBody>
      </p:sp>
      <p:sp>
        <p:nvSpPr>
          <p:cNvPr id="429074" name="Rectangle 18"/>
          <p:cNvSpPr>
            <a:spLocks noGrp="1" noChangeArrowheads="1"/>
          </p:cNvSpPr>
          <p:nvPr>
            <p:ph type="ctrTitle"/>
          </p:nvPr>
        </p:nvSpPr>
        <p:spPr>
          <a:xfrm>
            <a:off x="582084" y="296653"/>
            <a:ext cx="11015133" cy="2520279"/>
          </a:xfrm>
          <a:ln algn="ctr"/>
        </p:spPr>
        <p:txBody>
          <a:bodyPr/>
          <a:lstStyle>
            <a:lvl1pPr>
              <a:defRPr>
                <a:solidFill>
                  <a:schemeClr val="bg1"/>
                </a:solidFill>
              </a:defRPr>
            </a:lvl1pPr>
          </a:lstStyle>
          <a:p>
            <a:r>
              <a:rPr lang="en-US" dirty="0"/>
              <a:t>Click to edit Master title style</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28374" y="6172200"/>
            <a:ext cx="1379157" cy="454152"/>
          </a:xfrm>
          <a:prstGeom prst="rect">
            <a:avLst/>
          </a:prstGeom>
        </p:spPr>
      </p:pic>
    </p:spTree>
    <p:extLst>
      <p:ext uri="{BB962C8B-B14F-4D97-AF65-F5344CB8AC3E}">
        <p14:creationId xmlns:p14="http://schemas.microsoft.com/office/powerpoint/2010/main" val="3102188969"/>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6ED872-3811-41EE-AA71-79050B7AE753}" type="datetimeFigureOut">
              <a:rPr lang="en-US">
                <a:solidFill>
                  <a:srgbClr val="000000"/>
                </a:solidFill>
              </a:rPr>
              <a:pPr/>
              <a:t>8/23/2021</a:t>
            </a:fld>
            <a:endParaRPr lang="en-US">
              <a:solidFill>
                <a:srgbClr val="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2AE7299A-C1BC-4E87-8537-3D77635D059F}"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221188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sz="half" idx="1" hasCustomPrompt="1"/>
          </p:nvPr>
        </p:nvSpPr>
        <p:spPr>
          <a:xfrm>
            <a:off x="457201" y="1527174"/>
            <a:ext cx="5499100" cy="4460875"/>
          </a:xfrm>
        </p:spPr>
        <p:txBody>
          <a:bodyPr>
            <a:noAutofit/>
          </a:bodyPr>
          <a:lstStyle>
            <a:lvl1pPr>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234113" y="1527174"/>
            <a:ext cx="5499100" cy="4460875"/>
          </a:xfrm>
        </p:spPr>
        <p:txBody>
          <a:bodyPr>
            <a:noAutofit/>
          </a:bodyPr>
          <a:lstStyle>
            <a:lvl1pPr>
              <a:defRPr sz="2000"/>
            </a:lvl1pPr>
            <a:lvl2pPr>
              <a:defRPr sz="2000"/>
            </a:lvl2pPr>
            <a:lvl3pPr>
              <a:defRPr sz="2000"/>
            </a:lvl3pPr>
            <a:lvl4pPr>
              <a:defRPr sz="2000"/>
            </a:lvl4pPr>
            <a:lvl5pPr>
              <a:defRPr sz="20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13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ree column">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0544" y="1527175"/>
            <a:ext cx="3336925" cy="4460875"/>
          </a:xfrm>
        </p:spPr>
        <p:txBody>
          <a:bodyPr vert="horz" lIns="0" tIns="0" rIns="0" bIns="0" rtlCol="0">
            <a:noAutofit/>
          </a:bodyPr>
          <a:lstStyle>
            <a:lvl1pPr>
              <a:defRPr sz="2000"/>
            </a:lvl1pPr>
            <a:lvl2pPr>
              <a:lnSpc>
                <a:spcPct val="100000"/>
              </a:lnSpc>
              <a:spcBef>
                <a:spcPts val="0"/>
              </a:spcBef>
              <a:spcAft>
                <a:spcPts val="1200"/>
              </a:spcAft>
              <a:defRPr lang="en-US" sz="2000" b="0" baseline="0" dirty="0" smtClean="0"/>
            </a:lvl2pPr>
            <a:lvl3pPr>
              <a:lnSpc>
                <a:spcPct val="100000"/>
              </a:lnSpc>
              <a:spcBef>
                <a:spcPts val="0"/>
              </a:spcBef>
              <a:spcAft>
                <a:spcPts val="1200"/>
              </a:spcAft>
              <a:defRPr lang="en-US" sz="2000" b="0" dirty="0" smtClean="0"/>
            </a:lvl3pPr>
            <a:lvl4pPr>
              <a:lnSpc>
                <a:spcPct val="100000"/>
              </a:lnSpc>
              <a:spcBef>
                <a:spcPts val="0"/>
              </a:spcBef>
              <a:spcAft>
                <a:spcPts val="1200"/>
              </a:spcAft>
              <a:defRPr lang="en-US" sz="2000" b="0" dirty="0" smtClean="0"/>
            </a:lvl4pPr>
            <a:lvl5pPr>
              <a:lnSpc>
                <a:spcPct val="100000"/>
              </a:lnSpc>
              <a:spcBef>
                <a:spcPts val="0"/>
              </a:spcBef>
              <a:spcAft>
                <a:spcPts val="1200"/>
              </a:spcAft>
              <a:defRPr lang="en-US" sz="2000" b="0" dirty="0" smtClean="0"/>
            </a:lvl5pPr>
            <a:lvl6pPr>
              <a:lnSpc>
                <a:spcPct val="100000"/>
              </a:lnSpc>
              <a:spcBef>
                <a:spcPts val="0"/>
              </a:spcBef>
              <a:spcAft>
                <a:spcPts val="1200"/>
              </a:spcAft>
              <a:defRPr lang="en-US" sz="200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6" hasCustomPrompt="1"/>
          </p:nvPr>
        </p:nvSpPr>
        <p:spPr>
          <a:xfrm>
            <a:off x="4427537" y="1527175"/>
            <a:ext cx="3336925" cy="4460875"/>
          </a:xfrm>
        </p:spPr>
        <p:txBody>
          <a:bodyPr vert="horz" lIns="0" tIns="0" rIns="0" bIns="0" rtlCol="0">
            <a:noAutofit/>
          </a:bodyPr>
          <a:lstStyle>
            <a:lvl1pPr>
              <a:defRPr sz="2000"/>
            </a:lvl1pPr>
            <a:lvl2pPr>
              <a:lnSpc>
                <a:spcPct val="100000"/>
              </a:lnSpc>
              <a:spcBef>
                <a:spcPts val="0"/>
              </a:spcBef>
              <a:spcAft>
                <a:spcPts val="1200"/>
              </a:spcAft>
              <a:defRPr lang="en-US" sz="2000" b="0" baseline="0" noProof="0" dirty="0" smtClean="0"/>
            </a:lvl2pPr>
            <a:lvl3pPr>
              <a:lnSpc>
                <a:spcPct val="100000"/>
              </a:lnSpc>
              <a:spcBef>
                <a:spcPts val="0"/>
              </a:spcBef>
              <a:spcAft>
                <a:spcPts val="1200"/>
              </a:spcAft>
              <a:defRPr lang="en-US" sz="2000" b="0" noProof="0" dirty="0" smtClean="0"/>
            </a:lvl3pPr>
            <a:lvl4pPr>
              <a:lnSpc>
                <a:spcPct val="100000"/>
              </a:lnSpc>
              <a:spcBef>
                <a:spcPts val="0"/>
              </a:spcBef>
              <a:spcAft>
                <a:spcPts val="1200"/>
              </a:spcAft>
              <a:defRPr lang="en-US" sz="2000" b="0" noProof="0" dirty="0" smtClean="0"/>
            </a:lvl4pPr>
            <a:lvl5pPr>
              <a:lnSpc>
                <a:spcPct val="100000"/>
              </a:lnSpc>
              <a:spcBef>
                <a:spcPts val="0"/>
              </a:spcBef>
              <a:spcAft>
                <a:spcPts val="1200"/>
              </a:spcAft>
              <a:defRPr lang="en-US" sz="2000" b="0" noProof="0" dirty="0" smtClean="0"/>
            </a:lvl5pPr>
            <a:lvl6pPr>
              <a:lnSpc>
                <a:spcPct val="100000"/>
              </a:lnSpc>
              <a:spcBef>
                <a:spcPts val="0"/>
              </a:spcBef>
              <a:spcAft>
                <a:spcPts val="1200"/>
              </a:spcAft>
              <a:defRPr lang="en-US" sz="2000" noProof="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11"/>
          <p:cNvSpPr>
            <a:spLocks noGrp="1"/>
          </p:cNvSpPr>
          <p:nvPr>
            <p:ph type="body" sz="quarter" idx="17" hasCustomPrompt="1"/>
          </p:nvPr>
        </p:nvSpPr>
        <p:spPr>
          <a:xfrm>
            <a:off x="8391186" y="1527175"/>
            <a:ext cx="3336925" cy="4460875"/>
          </a:xfrm>
        </p:spPr>
        <p:txBody>
          <a:bodyPr vert="horz" lIns="0" tIns="0" rIns="0" bIns="0" rtlCol="0">
            <a:noAutofit/>
          </a:bodyPr>
          <a:lstStyle>
            <a:lvl1pPr>
              <a:defRPr sz="2000"/>
            </a:lvl1pPr>
            <a:lvl2pPr>
              <a:lnSpc>
                <a:spcPct val="100000"/>
              </a:lnSpc>
              <a:spcBef>
                <a:spcPts val="0"/>
              </a:spcBef>
              <a:spcAft>
                <a:spcPts val="1200"/>
              </a:spcAft>
              <a:defRPr lang="en-US" sz="2000" b="0" baseline="0" noProof="0" dirty="0" smtClean="0"/>
            </a:lvl2pPr>
            <a:lvl3pPr>
              <a:lnSpc>
                <a:spcPct val="100000"/>
              </a:lnSpc>
              <a:spcBef>
                <a:spcPts val="0"/>
              </a:spcBef>
              <a:spcAft>
                <a:spcPts val="1200"/>
              </a:spcAft>
              <a:defRPr lang="en-US" sz="2000" b="0" noProof="0" dirty="0" smtClean="0"/>
            </a:lvl3pPr>
            <a:lvl4pPr>
              <a:lnSpc>
                <a:spcPct val="100000"/>
              </a:lnSpc>
              <a:spcBef>
                <a:spcPts val="0"/>
              </a:spcBef>
              <a:spcAft>
                <a:spcPts val="1200"/>
              </a:spcAft>
              <a:defRPr lang="en-US" sz="2000" b="0" noProof="0" dirty="0" smtClean="0"/>
            </a:lvl4pPr>
            <a:lvl5pPr>
              <a:lnSpc>
                <a:spcPct val="100000"/>
              </a:lnSpc>
              <a:spcBef>
                <a:spcPts val="0"/>
              </a:spcBef>
              <a:spcAft>
                <a:spcPts val="1200"/>
              </a:spcAft>
              <a:defRPr lang="en-US" sz="2000" b="0" noProof="0" dirty="0" smtClean="0"/>
            </a:lvl5pPr>
            <a:lvl6pPr>
              <a:lnSpc>
                <a:spcPct val="100000"/>
              </a:lnSpc>
              <a:spcBef>
                <a:spcPts val="0"/>
              </a:spcBef>
              <a:spcAft>
                <a:spcPts val="1200"/>
              </a:spcAft>
              <a:defRPr lang="en-US" sz="2000" noProof="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27670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ree column shad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12" name="Text Placeholder 11"/>
          <p:cNvSpPr>
            <a:spLocks noGrp="1"/>
          </p:cNvSpPr>
          <p:nvPr>
            <p:ph type="body" sz="quarter" idx="14" hasCustomPrompt="1"/>
          </p:nvPr>
        </p:nvSpPr>
        <p:spPr>
          <a:xfrm>
            <a:off x="460544" y="1527175"/>
            <a:ext cx="3336925" cy="4460875"/>
          </a:xfrm>
          <a:solidFill>
            <a:srgbClr val="F4F4F4"/>
          </a:solidFill>
        </p:spPr>
        <p:txBody>
          <a:bodyPr vert="horz" lIns="182880" tIns="182880" rIns="91440" bIns="91440" rtlCol="0">
            <a:noAutofit/>
          </a:bodyPr>
          <a:lstStyle>
            <a:lvl1pPr>
              <a:defRPr sz="2000"/>
            </a:lvl1pPr>
            <a:lvl2pPr>
              <a:lnSpc>
                <a:spcPct val="100000"/>
              </a:lnSpc>
              <a:spcBef>
                <a:spcPts val="0"/>
              </a:spcBef>
              <a:spcAft>
                <a:spcPts val="1200"/>
              </a:spcAft>
              <a:defRPr lang="en-US" sz="2000" b="0" baseline="0" dirty="0" smtClean="0"/>
            </a:lvl2pPr>
            <a:lvl3pPr>
              <a:lnSpc>
                <a:spcPct val="100000"/>
              </a:lnSpc>
              <a:spcBef>
                <a:spcPts val="0"/>
              </a:spcBef>
              <a:spcAft>
                <a:spcPts val="1200"/>
              </a:spcAft>
              <a:defRPr lang="en-US" sz="2000" b="0" dirty="0" smtClean="0"/>
            </a:lvl3pPr>
            <a:lvl4pPr>
              <a:lnSpc>
                <a:spcPct val="100000"/>
              </a:lnSpc>
              <a:spcBef>
                <a:spcPts val="0"/>
              </a:spcBef>
              <a:spcAft>
                <a:spcPts val="1200"/>
              </a:spcAft>
              <a:defRPr lang="en-US" sz="2000" b="0" dirty="0" smtClean="0"/>
            </a:lvl4pPr>
            <a:lvl5pPr>
              <a:lnSpc>
                <a:spcPct val="100000"/>
              </a:lnSpc>
              <a:spcBef>
                <a:spcPts val="0"/>
              </a:spcBef>
              <a:spcAft>
                <a:spcPts val="1200"/>
              </a:spcAft>
              <a:defRPr lang="en-US" sz="2000" b="0" dirty="0" smtClean="0"/>
            </a:lvl5pPr>
            <a:lvl6pPr>
              <a:lnSpc>
                <a:spcPct val="100000"/>
              </a:lnSpc>
              <a:spcBef>
                <a:spcPts val="0"/>
              </a:spcBef>
              <a:spcAft>
                <a:spcPts val="1200"/>
              </a:spcAft>
              <a:defRPr lang="en-US" sz="200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6" hasCustomPrompt="1"/>
          </p:nvPr>
        </p:nvSpPr>
        <p:spPr>
          <a:xfrm>
            <a:off x="4427537" y="1527175"/>
            <a:ext cx="3336925" cy="4460875"/>
          </a:xfrm>
          <a:solidFill>
            <a:srgbClr val="F4F4F4"/>
          </a:solidFill>
        </p:spPr>
        <p:txBody>
          <a:bodyPr vert="horz" lIns="182880" tIns="182880" rIns="91440" bIns="91440" rtlCol="0">
            <a:noAutofit/>
          </a:bodyPr>
          <a:lstStyle>
            <a:lvl1pPr>
              <a:defRPr sz="2000"/>
            </a:lvl1pPr>
            <a:lvl2pPr>
              <a:lnSpc>
                <a:spcPct val="100000"/>
              </a:lnSpc>
              <a:spcBef>
                <a:spcPts val="0"/>
              </a:spcBef>
              <a:spcAft>
                <a:spcPts val="1200"/>
              </a:spcAft>
              <a:defRPr lang="en-US" sz="2000" b="0" baseline="0" noProof="0" dirty="0" smtClean="0"/>
            </a:lvl2pPr>
            <a:lvl3pPr>
              <a:lnSpc>
                <a:spcPct val="100000"/>
              </a:lnSpc>
              <a:spcBef>
                <a:spcPts val="0"/>
              </a:spcBef>
              <a:spcAft>
                <a:spcPts val="1200"/>
              </a:spcAft>
              <a:defRPr lang="en-US" sz="2000" b="0" noProof="0" dirty="0" smtClean="0"/>
            </a:lvl3pPr>
            <a:lvl4pPr>
              <a:lnSpc>
                <a:spcPct val="100000"/>
              </a:lnSpc>
              <a:spcBef>
                <a:spcPts val="0"/>
              </a:spcBef>
              <a:spcAft>
                <a:spcPts val="1200"/>
              </a:spcAft>
              <a:defRPr lang="en-US" sz="2000" b="0" noProof="0" dirty="0" smtClean="0"/>
            </a:lvl4pPr>
            <a:lvl5pPr>
              <a:lnSpc>
                <a:spcPct val="100000"/>
              </a:lnSpc>
              <a:spcBef>
                <a:spcPts val="0"/>
              </a:spcBef>
              <a:spcAft>
                <a:spcPts val="1200"/>
              </a:spcAft>
              <a:defRPr lang="en-US" sz="2000" b="0" noProof="0" dirty="0" smtClean="0"/>
            </a:lvl5pPr>
            <a:lvl6pPr>
              <a:lnSpc>
                <a:spcPct val="100000"/>
              </a:lnSpc>
              <a:spcBef>
                <a:spcPts val="0"/>
              </a:spcBef>
              <a:spcAft>
                <a:spcPts val="1200"/>
              </a:spcAft>
              <a:defRPr lang="en-US" sz="2000" noProof="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17" hasCustomPrompt="1"/>
          </p:nvPr>
        </p:nvSpPr>
        <p:spPr>
          <a:xfrm>
            <a:off x="8391186" y="1527175"/>
            <a:ext cx="3336925" cy="4460875"/>
          </a:xfrm>
          <a:solidFill>
            <a:srgbClr val="F4F4F4"/>
          </a:solidFill>
        </p:spPr>
        <p:txBody>
          <a:bodyPr vert="horz" lIns="182880" tIns="182880" rIns="91440" bIns="91440" rtlCol="0">
            <a:noAutofit/>
          </a:bodyPr>
          <a:lstStyle>
            <a:lvl1pPr>
              <a:defRPr sz="2000"/>
            </a:lvl1pPr>
            <a:lvl2pPr>
              <a:lnSpc>
                <a:spcPct val="100000"/>
              </a:lnSpc>
              <a:spcBef>
                <a:spcPts val="0"/>
              </a:spcBef>
              <a:spcAft>
                <a:spcPts val="1200"/>
              </a:spcAft>
              <a:defRPr lang="en-US" sz="2000" b="0" baseline="0" noProof="0" dirty="0" smtClean="0"/>
            </a:lvl2pPr>
            <a:lvl3pPr>
              <a:lnSpc>
                <a:spcPct val="100000"/>
              </a:lnSpc>
              <a:spcBef>
                <a:spcPts val="0"/>
              </a:spcBef>
              <a:spcAft>
                <a:spcPts val="1200"/>
              </a:spcAft>
              <a:defRPr lang="en-US" sz="2000" b="0" noProof="0" dirty="0" smtClean="0"/>
            </a:lvl3pPr>
            <a:lvl4pPr>
              <a:lnSpc>
                <a:spcPct val="100000"/>
              </a:lnSpc>
              <a:spcBef>
                <a:spcPts val="0"/>
              </a:spcBef>
              <a:spcAft>
                <a:spcPts val="1200"/>
              </a:spcAft>
              <a:defRPr lang="en-US" sz="2000" b="0" noProof="0" dirty="0" smtClean="0"/>
            </a:lvl4pPr>
            <a:lvl5pPr>
              <a:lnSpc>
                <a:spcPct val="100000"/>
              </a:lnSpc>
              <a:spcBef>
                <a:spcPts val="0"/>
              </a:spcBef>
              <a:spcAft>
                <a:spcPts val="1200"/>
              </a:spcAft>
              <a:defRPr lang="en-US" sz="2000" b="0" noProof="0" dirty="0" smtClean="0"/>
            </a:lvl5pPr>
            <a:lvl6pPr>
              <a:lnSpc>
                <a:spcPct val="100000"/>
              </a:lnSpc>
              <a:spcBef>
                <a:spcPts val="0"/>
              </a:spcBef>
              <a:spcAft>
                <a:spcPts val="1200"/>
              </a:spcAft>
              <a:defRPr lang="en-US" sz="2000" noProof="0" dirty="0"/>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260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6713"/>
            <a:ext cx="11276013" cy="443198"/>
          </a:xfrm>
          <a:prstGeom prst="rect">
            <a:avLst/>
          </a:prstGeom>
        </p:spPr>
        <p:txBody>
          <a:bodyPr vert="horz" wrap="square" lIns="0" tIns="0" rIns="0" bIns="0" rtlCol="0" anchor="t" anchorCtr="0">
            <a:noAutofit/>
          </a:bodyPr>
          <a:lstStyle/>
          <a:p>
            <a:r>
              <a:rPr lang="en-US"/>
              <a:t>Click to edit title</a:t>
            </a:r>
          </a:p>
        </p:txBody>
      </p:sp>
      <p:sp>
        <p:nvSpPr>
          <p:cNvPr id="3" name="Text Placeholder 2"/>
          <p:cNvSpPr>
            <a:spLocks noGrp="1"/>
          </p:cNvSpPr>
          <p:nvPr>
            <p:ph type="body" idx="1"/>
          </p:nvPr>
        </p:nvSpPr>
        <p:spPr>
          <a:xfrm>
            <a:off x="457200" y="1527175"/>
            <a:ext cx="11276013" cy="4460873"/>
          </a:xfrm>
          <a:prstGeom prst="rect">
            <a:avLst/>
          </a:prstGeom>
        </p:spPr>
        <p:txBody>
          <a:bodyPr vert="horz" lIns="0" tIns="0" rIns="0" bIns="0" rtlCol="0">
            <a:noAutofit/>
          </a:body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pic>
        <p:nvPicPr>
          <p:cNvPr id="14" name="Gartner Logo"/>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452994" y="6241458"/>
            <a:ext cx="1280218" cy="292850"/>
          </a:xfrm>
          <a:prstGeom prst="rect">
            <a:avLst/>
          </a:prstGeom>
        </p:spPr>
      </p:pic>
      <p:sp>
        <p:nvSpPr>
          <p:cNvPr id="15" name="Original Legal Copy" hidden="1"/>
          <p:cNvSpPr txBox="1"/>
          <p:nvPr userDrawn="1"/>
        </p:nvSpPr>
        <p:spPr>
          <a:xfrm>
            <a:off x="457201" y="6335373"/>
            <a:ext cx="7869114" cy="215444"/>
          </a:xfrm>
          <a:prstGeom prst="rect">
            <a:avLst/>
          </a:prstGeom>
          <a:noFill/>
        </p:spPr>
        <p:txBody>
          <a:bodyPr wrap="square" lIns="0" tIns="0" rIns="0" bIns="0" rtlCol="0" anchor="b" anchorCtr="0">
            <a:spAutoFit/>
          </a:bodyPr>
          <a:lstStyle/>
          <a:p>
            <a:pPr marL="228600" indent="-228600">
              <a:tabLst>
                <a:tab pos="228600" algn="l"/>
              </a:tabLst>
            </a:pPr>
            <a:fld id="{1CE9EA8B-DBE7-492B-893F-AD13AC039ED7}" type="slidenum">
              <a:rPr lang="en-US" sz="700">
                <a:solidFill>
                  <a:srgbClr val="6E7878"/>
                </a:solidFill>
              </a:rPr>
              <a:pPr marL="228600" indent="-228600">
                <a:tabLst>
                  <a:tab pos="228600" algn="l"/>
                </a:tabLst>
              </a:pPr>
              <a:t>‹#›</a:t>
            </a:fld>
            <a:r>
              <a:rPr lang="en-US" sz="700">
                <a:solidFill>
                  <a:srgbClr val="6E7878"/>
                </a:solidFill>
              </a:rPr>
              <a:t>	© 2018 Gartner, Inc. and/or its affiliates. All rights reserved. Gartner is a registered trademark of Gartner, Inc. or its affiliates. Version 8.2  Last updated 29 June 2018</a:t>
            </a:r>
          </a:p>
          <a:p>
            <a:pPr>
              <a:tabLst>
                <a:tab pos="228600" algn="l"/>
              </a:tabLst>
            </a:pPr>
            <a:r>
              <a:rPr lang="en-US" sz="700">
                <a:solidFill>
                  <a:srgbClr val="6E7878"/>
                </a:solidFill>
              </a:rPr>
              <a:t>	</a:t>
            </a:r>
            <a:r>
              <a:rPr lang="en-US" sz="700" b="1">
                <a:solidFill>
                  <a:srgbClr val="6E7878"/>
                </a:solidFill>
              </a:rPr>
              <a:t>INTERNAL — FOR INTERNAL USE ONLY</a:t>
            </a:r>
          </a:p>
        </p:txBody>
      </p:sp>
      <p:sp>
        <p:nvSpPr>
          <p:cNvPr id="10" name="TextBox 9"/>
          <p:cNvSpPr txBox="1"/>
          <p:nvPr userDrawn="1"/>
        </p:nvSpPr>
        <p:spPr>
          <a:xfrm>
            <a:off x="457201" y="6439286"/>
            <a:ext cx="7306732" cy="107722"/>
          </a:xfrm>
          <a:prstGeom prst="rect">
            <a:avLst/>
          </a:prstGeom>
          <a:noFill/>
        </p:spPr>
        <p:txBody>
          <a:bodyPr wrap="square" lIns="0" tIns="0" rIns="0" bIns="0" rtlCol="0" anchor="b" anchorCtr="0">
            <a:spAutoFit/>
          </a:bodyPr>
          <a:lstStyle/>
          <a:p>
            <a:pPr marL="228600" indent="-228600">
              <a:tabLst>
                <a:tab pos="228600" algn="l"/>
              </a:tabLst>
              <a:defRPr/>
            </a:pPr>
            <a:fld id="{1CE9EA8B-DBE7-492B-893F-AD13AC039ED7}" type="slidenum">
              <a:rPr lang="en-US" sz="700">
                <a:solidFill>
                  <a:srgbClr val="000000"/>
                </a:solidFill>
              </a:rPr>
              <a:pPr marL="228600" indent="-228600">
                <a:tabLst>
                  <a:tab pos="228600" algn="l"/>
                </a:tabLst>
                <a:defRPr/>
              </a:pPr>
              <a:t>‹#›</a:t>
            </a:fld>
            <a:r>
              <a:rPr lang="en-US" sz="700">
                <a:solidFill>
                  <a:srgbClr val="000000"/>
                </a:solidFill>
              </a:rPr>
              <a:t>	© 2018 Gartner, Inc. and/or its affiliates. All rights reserved. Gartner is a registered trademark of Gartner, Inc. or its affiliates.</a:t>
            </a:r>
          </a:p>
        </p:txBody>
      </p:sp>
      <p:sp>
        <p:nvSpPr>
          <p:cNvPr id="8" name="TextBox 7"/>
          <p:cNvSpPr txBox="1"/>
          <p:nvPr userDrawn="1"/>
        </p:nvSpPr>
        <p:spPr>
          <a:xfrm>
            <a:off x="692741" y="6297997"/>
            <a:ext cx="2314812" cy="107722"/>
          </a:xfrm>
          <a:prstGeom prst="rect">
            <a:avLst/>
          </a:prstGeom>
          <a:noFill/>
        </p:spPr>
        <p:txBody>
          <a:bodyPr wrap="square" lIns="0" tIns="0" rIns="0" bIns="0" rtlCol="0" anchor="b" anchorCtr="0">
            <a:spAutoFit/>
          </a:bodyPr>
          <a:lstStyle/>
          <a:p>
            <a:pPr marL="228600" indent="-228600">
              <a:tabLst>
                <a:tab pos="228600" algn="l"/>
              </a:tabLst>
              <a:defRPr/>
            </a:pPr>
            <a:r>
              <a:rPr lang="en-US" sz="700" b="1">
                <a:solidFill>
                  <a:srgbClr val="000000"/>
                </a:solidFill>
              </a:rPr>
              <a:t>INTERNAL or RESTRICTED</a:t>
            </a:r>
          </a:p>
        </p:txBody>
      </p:sp>
    </p:spTree>
    <p:extLst>
      <p:ext uri="{BB962C8B-B14F-4D97-AF65-F5344CB8AC3E}">
        <p14:creationId xmlns:p14="http://schemas.microsoft.com/office/powerpoint/2010/main" val="2861224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Clr>
          <a:schemeClr val="tx2"/>
        </a:buClr>
        <a:buSzPct val="90000"/>
        <a:buFont typeface="Wingdings" panose="05000000000000000000"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100000"/>
        </a:lnSpc>
        <a:spcBef>
          <a:spcPts val="0"/>
        </a:spcBef>
        <a:spcAft>
          <a:spcPts val="1200"/>
        </a:spcAft>
        <a:buSzPct val="90000"/>
        <a:buFont typeface="Arial" panose="020B0604020202020204" pitchFamily="34" charset="0"/>
        <a:buChar char="–"/>
        <a:defRPr sz="2400" kern="1200">
          <a:solidFill>
            <a:schemeClr val="tx1"/>
          </a:solidFill>
          <a:latin typeface="+mn-lt"/>
          <a:ea typeface="+mn-ea"/>
          <a:cs typeface="+mn-cs"/>
        </a:defRPr>
      </a:lvl2pPr>
      <a:lvl3pPr marL="777240" indent="-228600" algn="l" defTabSz="914400" rtl="0" eaLnBrk="1" latinLnBrk="0" hangingPunct="1">
        <a:lnSpc>
          <a:spcPct val="10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3pPr>
      <a:lvl4pPr marL="1051560" indent="-228600" algn="l" defTabSz="914400" rtl="0" eaLnBrk="1" latinLnBrk="0" hangingPunct="1">
        <a:lnSpc>
          <a:spcPct val="100000"/>
        </a:lnSpc>
        <a:spcBef>
          <a:spcPts val="0"/>
        </a:spcBef>
        <a:spcAft>
          <a:spcPts val="1200"/>
        </a:spcAft>
        <a:buSzPct val="90000"/>
        <a:buFont typeface="Arial" panose="020B0604020202020204" pitchFamily="34" charset="0"/>
        <a:buChar char="–"/>
        <a:defRPr sz="24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pos="288">
          <p15:clr>
            <a:srgbClr val="5ACBF0"/>
          </p15:clr>
        </p15:guide>
        <p15:guide id="3" orient="horz" pos="2160">
          <p15:clr>
            <a:srgbClr val="A4A3A4"/>
          </p15:clr>
        </p15:guide>
        <p15:guide id="4" orient="horz" pos="231">
          <p15:clr>
            <a:srgbClr val="5ACBF0"/>
          </p15:clr>
        </p15:guide>
        <p15:guide id="5" pos="7391">
          <p15:clr>
            <a:srgbClr val="5ACBF0"/>
          </p15:clr>
        </p15:guide>
        <p15:guide id="6" orient="horz" pos="3772">
          <p15:clr>
            <a:srgbClr val="FBAE40"/>
          </p15:clr>
        </p15:guide>
        <p15:guide id="7" orient="horz" pos="4110">
          <p15:clr>
            <a:srgbClr val="5ACBF0"/>
          </p15:clr>
        </p15:guide>
        <p15:guide id="8" orient="horz" pos="537">
          <p15:clr>
            <a:srgbClr val="FDE53C"/>
          </p15:clr>
        </p15:guide>
        <p15:guide id="9" orient="horz" pos="846">
          <p15:clr>
            <a:srgbClr val="FDE53C"/>
          </p15:clr>
        </p15:guide>
        <p15:guide id="10" orient="horz" pos="962">
          <p15:clr>
            <a:srgbClr val="5ACBF0"/>
          </p15:clr>
        </p15:guide>
        <p15:guide id="11" orient="horz" pos="4002">
          <p15:clr>
            <a:srgbClr val="5ACBF0"/>
          </p15:clr>
        </p15:guide>
        <p15:guide id="12" pos="3752">
          <p15:clr>
            <a:srgbClr val="5ACBF0"/>
          </p15:clr>
        </p15:guide>
        <p15:guide id="13" pos="3927">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425404F2-BE9A-4460-8815-8F645183555F}" type="datetimeFigureOut">
              <a:rPr lang="en-US" smtClean="0"/>
              <a:pPr/>
              <a:t>8/23/2021</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54596227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6" r:id="rId17"/>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236233586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536">
          <p15:clr>
            <a:srgbClr val="F26B43"/>
          </p15:clr>
        </p15:guide>
        <p15:guide id="5" orient="horz" pos="264">
          <p15:clr>
            <a:srgbClr val="F26B43"/>
          </p15:clr>
        </p15:guide>
        <p15:guide id="6" orient="horz" pos="792">
          <p15:clr>
            <a:srgbClr val="F26B43"/>
          </p15:clr>
        </p15:guide>
        <p15:guide id="7" orient="horz" pos="42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advantageanywhere.com/" TargetMode="External"/><Relationship Id="rId2" Type="http://schemas.openxmlformats.org/officeDocument/2006/relationships/image" Target="../media/image20.png"/><Relationship Id="rId1" Type="http://schemas.openxmlformats.org/officeDocument/2006/relationships/slideLayout" Target="../slideLayouts/slideLayout57.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hyperlink" Target="http://www.advantageanywhere.com/" TargetMode="External"/><Relationship Id="rId2" Type="http://schemas.openxmlformats.org/officeDocument/2006/relationships/image" Target="../media/image20.png"/><Relationship Id="rId1" Type="http://schemas.openxmlformats.org/officeDocument/2006/relationships/slideLayout" Target="../slideLayouts/slideLayout5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www.advantageanywhere.com/" TargetMode="External"/><Relationship Id="rId2" Type="http://schemas.openxmlformats.org/officeDocument/2006/relationships/image" Target="../media/image20.png"/><Relationship Id="rId1" Type="http://schemas.openxmlformats.org/officeDocument/2006/relationships/slideLayout" Target="../slideLayouts/slideLayout5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57.xml"/><Relationship Id="rId5" Type="http://schemas.openxmlformats.org/officeDocument/2006/relationships/hyperlink" Target="http://www.advantageanywhere.com/" TargetMode="Externa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hyperlink" Target="http://www.advantageanywhere.com/" TargetMode="External"/><Relationship Id="rId2" Type="http://schemas.openxmlformats.org/officeDocument/2006/relationships/image" Target="../media/image20.png"/><Relationship Id="rId1" Type="http://schemas.openxmlformats.org/officeDocument/2006/relationships/slideLayout" Target="../slideLayouts/slideLayout5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6" name="Text Box 5"/>
          <p:cNvSpPr txBox="1"/>
          <p:nvPr/>
        </p:nvSpPr>
        <p:spPr>
          <a:xfrm>
            <a:off x="5476875" y="3109912"/>
            <a:ext cx="1238250" cy="638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 </a:t>
            </a:r>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9596848" y="5460448"/>
            <a:ext cx="2192415" cy="876680"/>
          </a:xfrm>
          <a:prstGeom prst="rect">
            <a:avLst/>
          </a:prstGeom>
        </p:spPr>
      </p:pic>
      <p:sp>
        <p:nvSpPr>
          <p:cNvPr id="8" name="Title 1"/>
          <p:cNvSpPr>
            <a:spLocks noGrp="1"/>
          </p:cNvSpPr>
          <p:nvPr>
            <p:ph type="ctrTitle"/>
          </p:nvPr>
        </p:nvSpPr>
        <p:spPr bwMode="gray">
          <a:xfrm>
            <a:off x="2522837" y="4708489"/>
            <a:ext cx="6122677" cy="1503917"/>
          </a:xfrm>
        </p:spPr>
        <p:txBody>
          <a:bodyPr anchor="ctr"/>
          <a:lstStyle/>
          <a:p>
            <a:pPr algn="ctr"/>
            <a:r>
              <a:rPr lang="en-US" sz="5400" dirty="0">
                <a:solidFill>
                  <a:srgbClr val="FFFFFF"/>
                </a:solidFill>
              </a:rPr>
              <a:t>Traffic to Tours </a:t>
            </a:r>
            <a:br>
              <a:rPr lang="en-US" sz="4000" dirty="0">
                <a:solidFill>
                  <a:srgbClr val="FFFFFF"/>
                </a:solidFill>
              </a:rPr>
            </a:br>
            <a:r>
              <a:rPr lang="en-US" sz="4000" dirty="0">
                <a:solidFill>
                  <a:srgbClr val="FFFFFF"/>
                </a:solidFill>
              </a:rPr>
              <a:t>for Senior Living</a:t>
            </a:r>
            <a:endParaRPr lang="en-US" i="1" dirty="0">
              <a:solidFill>
                <a:schemeClr val="accent1">
                  <a:lumMod val="50000"/>
                  <a:lumOff val="50000"/>
                </a:schemeClr>
              </a:solidFill>
              <a:latin typeface="+mn-lt"/>
            </a:endParaRPr>
          </a:p>
        </p:txBody>
      </p:sp>
      <p:pic>
        <p:nvPicPr>
          <p:cNvPr id="4" name="Picture 3">
            <a:extLst>
              <a:ext uri="{FF2B5EF4-FFF2-40B4-BE49-F238E27FC236}">
                <a16:creationId xmlns:a16="http://schemas.microsoft.com/office/drawing/2014/main" id="{D87EED67-94B2-40AB-9A7B-CB0CF786E39E}"/>
              </a:ext>
            </a:extLst>
          </p:cNvPr>
          <p:cNvPicPr>
            <a:picLocks noChangeAspect="1"/>
          </p:cNvPicPr>
          <p:nvPr/>
        </p:nvPicPr>
        <p:blipFill>
          <a:blip r:embed="rId6"/>
          <a:stretch>
            <a:fillRect/>
          </a:stretch>
        </p:blipFill>
        <p:spPr>
          <a:xfrm>
            <a:off x="0" y="0"/>
            <a:ext cx="12192000" cy="4064000"/>
          </a:xfrm>
          <a:prstGeom prst="rect">
            <a:avLst/>
          </a:prstGeom>
        </p:spPr>
      </p:pic>
      <p:pic>
        <p:nvPicPr>
          <p:cNvPr id="2" name="tech-process">
            <a:hlinkClick r:id="" action="ppaction://media"/>
            <a:extLst>
              <a:ext uri="{FF2B5EF4-FFF2-40B4-BE49-F238E27FC236}">
                <a16:creationId xmlns:a16="http://schemas.microsoft.com/office/drawing/2014/main" id="{49AFBEF0-2C93-4D4E-8EE5-EB0D2D01A4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440446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2659996" y="503036"/>
            <a:ext cx="8709719" cy="443198"/>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2856"/>
                </a:solidFill>
                <a:effectLst/>
                <a:uLnTx/>
                <a:uFillTx/>
                <a:latin typeface="Arial Black" panose="020B0A04020102020204"/>
                <a:ea typeface="+mj-ea"/>
                <a:cs typeface="Arial"/>
              </a:rPr>
              <a:t>Step 4: </a:t>
            </a:r>
            <a:r>
              <a:rPr lang="en-US" sz="2400" dirty="0">
                <a:solidFill>
                  <a:srgbClr val="004568">
                    <a:lumMod val="60000"/>
                    <a:lumOff val="40000"/>
                  </a:srgbClr>
                </a:solidFill>
                <a:latin typeface="Arial" panose="020B0604020202020204" pitchFamily="34" charset="0"/>
                <a:cs typeface="Arial" panose="020B0604020202020204" pitchFamily="34" charset="0"/>
              </a:rPr>
              <a:t>Convert</a:t>
            </a:r>
            <a:endParaRPr kumimoji="0" lang="en-US" sz="2400" b="0" i="0" u="none" strike="noStrike" kern="1200" cap="none" spc="0" normalizeH="0" baseline="0" noProof="0" dirty="0">
              <a:ln>
                <a:noFill/>
              </a:ln>
              <a:solidFill>
                <a:srgbClr val="004568">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E69ECB96-DBAF-4018-8447-16487D682F83}"/>
              </a:ext>
            </a:extLst>
          </p:cNvPr>
          <p:cNvPicPr>
            <a:picLocks noChangeAspect="1"/>
          </p:cNvPicPr>
          <p:nvPr/>
        </p:nvPicPr>
        <p:blipFill>
          <a:blip r:embed="rId2"/>
          <a:stretch>
            <a:fillRect/>
          </a:stretch>
        </p:blipFill>
        <p:spPr>
          <a:xfrm>
            <a:off x="297184" y="865848"/>
            <a:ext cx="11607790" cy="103641"/>
          </a:xfrm>
          <a:prstGeom prst="rect">
            <a:avLst/>
          </a:prstGeom>
        </p:spPr>
      </p:pic>
      <p:sp>
        <p:nvSpPr>
          <p:cNvPr id="9" name="TextBox 8">
            <a:extLst>
              <a:ext uri="{FF2B5EF4-FFF2-40B4-BE49-F238E27FC236}">
                <a16:creationId xmlns:a16="http://schemas.microsoft.com/office/drawing/2014/main" id="{6B2BEAF9-C97F-4DBF-AF1A-94C48FA8833F}"/>
              </a:ext>
            </a:extLst>
          </p:cNvPr>
          <p:cNvSpPr txBox="1"/>
          <p:nvPr/>
        </p:nvSpPr>
        <p:spPr>
          <a:xfrm>
            <a:off x="464324" y="2416171"/>
            <a:ext cx="4841717" cy="2656753"/>
          </a:xfrm>
          <a:prstGeom prst="rect">
            <a:avLst/>
          </a:prstGeom>
          <a:noFill/>
        </p:spPr>
        <p:txBody>
          <a:bodyPr wrap="square" rtlCol="0">
            <a:spAutoFit/>
          </a:bodyPr>
          <a:lstStyle/>
          <a:p>
            <a:pPr marL="0" marR="0">
              <a:lnSpc>
                <a:spcPct val="107000"/>
              </a:lnSpc>
              <a:spcBef>
                <a:spcPts val="0"/>
              </a:spcBef>
              <a:spcAft>
                <a:spcPts val="800"/>
              </a:spcAft>
            </a:pPr>
            <a:r>
              <a:rPr lang="en-US" sz="1600" b="1" dirty="0">
                <a:solidFill>
                  <a:srgbClr val="002060"/>
                </a:solidFill>
                <a:latin typeface="Segoe UI" panose="020B0502040204020203" pitchFamily="34" charset="0"/>
                <a:ea typeface="Calibri" panose="020F0502020204030204" pitchFamily="34" charset="0"/>
                <a:cs typeface="Segoe UI" panose="020B0502040204020203" pitchFamily="34" charset="0"/>
              </a:rPr>
              <a:t>Ensure higher success:</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Segoe UI" panose="020B0502040204020203" pitchFamily="34" charset="0"/>
                <a:ea typeface="Times New Roman" panose="02020603050405020304" pitchFamily="18" charset="0"/>
                <a:cs typeface="Segoe UI" panose="020B0502040204020203" pitchFamily="34" charset="0"/>
              </a:rPr>
              <a:t>Provide the right script or tools to ask the right questions.</a:t>
            </a:r>
            <a:endParaRPr lang="en-US" sz="1400" dirty="0">
              <a:latin typeface="Segoe UI" panose="020B0502040204020203" pitchFamily="34" charset="0"/>
              <a:ea typeface="Times New Roman" panose="02020603050405020304" pitchFamily="18" charset="0"/>
              <a:cs typeface="Segoe UI" panose="020B0502040204020203" pitchFamily="34" charset="0"/>
            </a:endParaRP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Segoe UI" panose="020B0502040204020203" pitchFamily="34" charset="0"/>
                <a:ea typeface="Times New Roman" panose="02020603050405020304" pitchFamily="18" charset="0"/>
                <a:cs typeface="Segoe UI" panose="020B0502040204020203" pitchFamily="34" charset="0"/>
              </a:rPr>
              <a:t>Whether someone is naturally gifted at helping someone through the buyer's journey or this is their first time, we need the right tools and process to convert and move forward.</a:t>
            </a:r>
            <a:endParaRPr lang="en-US" sz="1400" dirty="0">
              <a:latin typeface="Segoe UI" panose="020B0502040204020203" pitchFamily="34" charset="0"/>
              <a:ea typeface="Times New Roman" panose="02020603050405020304" pitchFamily="18" charset="0"/>
              <a:cs typeface="Segoe UI" panose="020B0502040204020203" pitchFamily="34" charset="0"/>
            </a:endParaRP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Segoe UI" panose="020B0502040204020203" pitchFamily="34" charset="0"/>
                <a:ea typeface="Times New Roman" panose="02020603050405020304" pitchFamily="18" charset="0"/>
                <a:cs typeface="Segoe UI" panose="020B0502040204020203" pitchFamily="34" charset="0"/>
              </a:rPr>
              <a:t>This provides provide piece of mind during this stage.</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5" name="TextBox 14">
            <a:extLst>
              <a:ext uri="{FF2B5EF4-FFF2-40B4-BE49-F238E27FC236}">
                <a16:creationId xmlns:a16="http://schemas.microsoft.com/office/drawing/2014/main" id="{22112A7A-46C1-4B5F-A7C7-ED0B17446F21}"/>
              </a:ext>
            </a:extLst>
          </p:cNvPr>
          <p:cNvSpPr txBox="1"/>
          <p:nvPr/>
        </p:nvSpPr>
        <p:spPr>
          <a:xfrm rot="16200000">
            <a:off x="6493703" y="563419"/>
            <a:ext cx="4571955" cy="6587902"/>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B71B6010-E87D-47B7-890C-FEA15E24B823}"/>
              </a:ext>
            </a:extLst>
          </p:cNvPr>
          <p:cNvSpPr/>
          <p:nvPr/>
        </p:nvSpPr>
        <p:spPr>
          <a:xfrm>
            <a:off x="-3140" y="6568018"/>
            <a:ext cx="12192000" cy="2923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Title 1">
            <a:extLst>
              <a:ext uri="{FF2B5EF4-FFF2-40B4-BE49-F238E27FC236}">
                <a16:creationId xmlns:a16="http://schemas.microsoft.com/office/drawing/2014/main" id="{01C7349D-AF34-445F-BD86-2DC815F0E1E6}"/>
              </a:ext>
            </a:extLst>
          </p:cNvPr>
          <p:cNvSpPr txBox="1">
            <a:spLocks/>
          </p:cNvSpPr>
          <p:nvPr/>
        </p:nvSpPr>
        <p:spPr>
          <a:xfrm>
            <a:off x="2363128" y="6605161"/>
            <a:ext cx="7384552" cy="279473"/>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Segoe UI"/>
                <a:ea typeface="+mj-ea"/>
                <a:cs typeface="+mj-cs"/>
              </a:rPr>
              <a:t>Advantage Anywhere | </a:t>
            </a:r>
            <a:r>
              <a:rPr kumimoji="0" lang="en-US" sz="1800" b="0" i="0" u="none" strike="noStrike" kern="1200" cap="none" spc="0" normalizeH="0" baseline="0" noProof="0" dirty="0">
                <a:ln>
                  <a:noFill/>
                </a:ln>
                <a:solidFill>
                  <a:srgbClr val="002060"/>
                </a:solidFill>
                <a:effectLst/>
                <a:uLnTx/>
                <a:uFillTx/>
                <a:latin typeface="Segoe UI"/>
                <a:ea typeface="+mj-ea"/>
                <a:cs typeface="+mj-cs"/>
                <a:hlinkClick r:id="rId3"/>
              </a:rPr>
              <a:t>www.AdvantageAnywhere.com</a:t>
            </a:r>
            <a:r>
              <a:rPr kumimoji="0" lang="en-US" sz="1800" b="0" i="0" u="none" strike="noStrike" kern="1200" cap="none" spc="0" normalizeH="0" baseline="0" noProof="0" dirty="0">
                <a:ln>
                  <a:noFill/>
                </a:ln>
                <a:solidFill>
                  <a:srgbClr val="002060"/>
                </a:solidFill>
                <a:effectLst/>
                <a:uLnTx/>
                <a:uFillTx/>
                <a:latin typeface="Segoe UI"/>
                <a:ea typeface="+mj-ea"/>
                <a:cs typeface="+mj-cs"/>
              </a:rPr>
              <a:t>  |  239-337-2667</a:t>
            </a:r>
            <a:endParaRPr kumimoji="0" lang="en-US" sz="1800" b="0" i="0" u="none" strike="noStrike" kern="1200" cap="none" spc="0" normalizeH="0" baseline="0" noProof="0" dirty="0">
              <a:ln>
                <a:noFill/>
              </a:ln>
              <a:solidFill>
                <a:srgbClr val="004568">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3" name="Picture 2" descr="Funnel chart&#10;&#10;Description automatically generated">
            <a:extLst>
              <a:ext uri="{FF2B5EF4-FFF2-40B4-BE49-F238E27FC236}">
                <a16:creationId xmlns:a16="http://schemas.microsoft.com/office/drawing/2014/main" id="{1A7FDACD-9238-41F3-B2B1-D5526B3F4466}"/>
              </a:ext>
            </a:extLst>
          </p:cNvPr>
          <p:cNvPicPr>
            <a:picLocks noChangeAspect="1"/>
          </p:cNvPicPr>
          <p:nvPr/>
        </p:nvPicPr>
        <p:blipFill>
          <a:blip r:embed="rId4"/>
          <a:stretch>
            <a:fillRect/>
          </a:stretch>
        </p:blipFill>
        <p:spPr>
          <a:xfrm>
            <a:off x="200402" y="144247"/>
            <a:ext cx="2238183" cy="154339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10D2621-8BE7-4D29-AB34-6434EEA1123C}"/>
              </a:ext>
            </a:extLst>
          </p:cNvPr>
          <p:cNvPicPr>
            <a:picLocks noChangeAspect="1"/>
          </p:cNvPicPr>
          <p:nvPr/>
        </p:nvPicPr>
        <p:blipFill>
          <a:blip r:embed="rId5"/>
          <a:stretch>
            <a:fillRect/>
          </a:stretch>
        </p:blipFill>
        <p:spPr>
          <a:xfrm>
            <a:off x="5549003" y="1645476"/>
            <a:ext cx="6442595" cy="4420052"/>
          </a:xfrm>
          <a:prstGeom prst="rect">
            <a:avLst/>
          </a:prstGeom>
        </p:spPr>
      </p:pic>
    </p:spTree>
    <p:extLst>
      <p:ext uri="{BB962C8B-B14F-4D97-AF65-F5344CB8AC3E}">
        <p14:creationId xmlns:p14="http://schemas.microsoft.com/office/powerpoint/2010/main" val="13598268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2659996" y="503036"/>
            <a:ext cx="9328447" cy="443198"/>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2200" b="0" i="0" u="none" strike="noStrike" kern="1200" cap="none" spc="0" normalizeH="0" baseline="0" noProof="0" dirty="0">
                <a:ln>
                  <a:noFill/>
                </a:ln>
                <a:solidFill>
                  <a:srgbClr val="002856"/>
                </a:solidFill>
                <a:effectLst/>
                <a:uLnTx/>
                <a:uFillTx/>
                <a:latin typeface="Arial Black" panose="020B0A04020102020204"/>
                <a:ea typeface="+mj-ea"/>
                <a:cs typeface="Arial"/>
              </a:rPr>
              <a:t>Step 5: </a:t>
            </a:r>
            <a:r>
              <a:rPr lang="en-US" sz="2200" dirty="0">
                <a:solidFill>
                  <a:srgbClr val="004568">
                    <a:lumMod val="60000"/>
                    <a:lumOff val="40000"/>
                  </a:srgbClr>
                </a:solidFill>
                <a:latin typeface="Arial" panose="020B0604020202020204" pitchFamily="34" charset="0"/>
                <a:cs typeface="Arial" panose="020B0604020202020204" pitchFamily="34" charset="0"/>
              </a:rPr>
              <a:t>Monitor &amp; Measure</a:t>
            </a:r>
            <a:endParaRPr kumimoji="0" lang="en-US" sz="2200" b="0" i="0" u="none" strike="noStrike" kern="1200" cap="none" spc="0" normalizeH="0" baseline="0" noProof="0" dirty="0">
              <a:ln>
                <a:noFill/>
              </a:ln>
              <a:solidFill>
                <a:srgbClr val="004568">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E69ECB96-DBAF-4018-8447-16487D682F83}"/>
              </a:ext>
            </a:extLst>
          </p:cNvPr>
          <p:cNvPicPr>
            <a:picLocks noChangeAspect="1"/>
          </p:cNvPicPr>
          <p:nvPr/>
        </p:nvPicPr>
        <p:blipFill>
          <a:blip r:embed="rId2"/>
          <a:stretch>
            <a:fillRect/>
          </a:stretch>
        </p:blipFill>
        <p:spPr>
          <a:xfrm>
            <a:off x="297184" y="865848"/>
            <a:ext cx="11607790" cy="103641"/>
          </a:xfrm>
          <a:prstGeom prst="rect">
            <a:avLst/>
          </a:prstGeom>
        </p:spPr>
      </p:pic>
      <p:sp>
        <p:nvSpPr>
          <p:cNvPr id="11" name="Rectangle 10">
            <a:extLst>
              <a:ext uri="{FF2B5EF4-FFF2-40B4-BE49-F238E27FC236}">
                <a16:creationId xmlns:a16="http://schemas.microsoft.com/office/drawing/2014/main" id="{B71B6010-E87D-47B7-890C-FEA15E24B823}"/>
              </a:ext>
            </a:extLst>
          </p:cNvPr>
          <p:cNvSpPr/>
          <p:nvPr/>
        </p:nvSpPr>
        <p:spPr>
          <a:xfrm>
            <a:off x="-3140" y="6568018"/>
            <a:ext cx="12192000" cy="2923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Title 1">
            <a:extLst>
              <a:ext uri="{FF2B5EF4-FFF2-40B4-BE49-F238E27FC236}">
                <a16:creationId xmlns:a16="http://schemas.microsoft.com/office/drawing/2014/main" id="{01C7349D-AF34-445F-BD86-2DC815F0E1E6}"/>
              </a:ext>
            </a:extLst>
          </p:cNvPr>
          <p:cNvSpPr txBox="1">
            <a:spLocks/>
          </p:cNvSpPr>
          <p:nvPr/>
        </p:nvSpPr>
        <p:spPr>
          <a:xfrm>
            <a:off x="2363128" y="6605161"/>
            <a:ext cx="7384552" cy="279473"/>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Segoe UI"/>
                <a:ea typeface="+mj-ea"/>
                <a:cs typeface="+mj-cs"/>
              </a:rPr>
              <a:t>Advantage Anywhere | </a:t>
            </a:r>
            <a:r>
              <a:rPr kumimoji="0" lang="en-US" sz="1800" b="0" i="0" u="none" strike="noStrike" kern="1200" cap="none" spc="0" normalizeH="0" baseline="0" noProof="0" dirty="0">
                <a:ln>
                  <a:noFill/>
                </a:ln>
                <a:solidFill>
                  <a:srgbClr val="002060"/>
                </a:solidFill>
                <a:effectLst/>
                <a:uLnTx/>
                <a:uFillTx/>
                <a:latin typeface="Segoe UI"/>
                <a:ea typeface="+mj-ea"/>
                <a:cs typeface="+mj-cs"/>
                <a:hlinkClick r:id="rId3"/>
              </a:rPr>
              <a:t>www.AdvantageAnywhere.com</a:t>
            </a:r>
            <a:r>
              <a:rPr kumimoji="0" lang="en-US" sz="1800" b="0" i="0" u="none" strike="noStrike" kern="1200" cap="none" spc="0" normalizeH="0" baseline="0" noProof="0" dirty="0">
                <a:ln>
                  <a:noFill/>
                </a:ln>
                <a:solidFill>
                  <a:srgbClr val="002060"/>
                </a:solidFill>
                <a:effectLst/>
                <a:uLnTx/>
                <a:uFillTx/>
                <a:latin typeface="Segoe UI"/>
                <a:ea typeface="+mj-ea"/>
                <a:cs typeface="+mj-cs"/>
              </a:rPr>
              <a:t>  |  239-337-2667</a:t>
            </a:r>
            <a:endParaRPr kumimoji="0" lang="en-US" sz="1800" b="0" i="0" u="none" strike="noStrike" kern="1200" cap="none" spc="0" normalizeH="0" baseline="0" noProof="0" dirty="0">
              <a:ln>
                <a:noFill/>
              </a:ln>
              <a:solidFill>
                <a:srgbClr val="004568">
                  <a:lumMod val="60000"/>
                  <a:lumOff val="40000"/>
                </a:srgbClr>
              </a:solidFill>
              <a:effectLst/>
              <a:uLnTx/>
              <a:uFillTx/>
              <a:latin typeface="Arial" panose="020B0604020202020204" pitchFamily="34" charset="0"/>
              <a:ea typeface="+mj-ea"/>
              <a:cs typeface="Arial" panose="020B0604020202020204" pitchFamily="34" charset="0"/>
            </a:endParaRPr>
          </a:p>
        </p:txBody>
      </p:sp>
      <p:sp>
        <p:nvSpPr>
          <p:cNvPr id="14" name="TextBox 13">
            <a:extLst>
              <a:ext uri="{FF2B5EF4-FFF2-40B4-BE49-F238E27FC236}">
                <a16:creationId xmlns:a16="http://schemas.microsoft.com/office/drawing/2014/main" id="{A956653C-9DFC-4205-AEC1-03BE9C13FA63}"/>
              </a:ext>
            </a:extLst>
          </p:cNvPr>
          <p:cNvSpPr txBox="1"/>
          <p:nvPr/>
        </p:nvSpPr>
        <p:spPr>
          <a:xfrm>
            <a:off x="501588" y="2571779"/>
            <a:ext cx="4256843" cy="17603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Segoe UI"/>
              </a:rPr>
              <a:t>Data &amp; Analytics </a:t>
            </a:r>
            <a:endParaRPr kumimoji="0" lang="en-US" sz="1800" b="1" i="0" u="none" strike="noStrike" kern="1200" cap="none" spc="0" normalizeH="0" baseline="0" noProof="0" dirty="0">
              <a:ln>
                <a:noFill/>
              </a:ln>
              <a:solidFill>
                <a:srgbClr val="002060"/>
              </a:solidFill>
              <a:effectLst/>
              <a:uLnTx/>
              <a:uFillTx/>
              <a:latin typeface="Segoe U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Segoe UI"/>
              </a:rPr>
              <a:t>Lead dashboard and reporting capabilities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Segoe UI"/>
              </a:rPr>
              <a:t>Check lead status by date range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Identify conversation rate</a:t>
            </a:r>
          </a:p>
          <a:p>
            <a:pPr marR="0" lvl="0" algn="l" defTabSz="914400" rtl="0" eaLnBrk="1" fontAlgn="auto" latinLnBrk="0" hangingPunct="1">
              <a:lnSpc>
                <a:spcPct val="150000"/>
              </a:lnSpc>
              <a:spcBef>
                <a:spcPts val="0"/>
              </a:spcBef>
              <a:spcAft>
                <a:spcPts val="0"/>
              </a:spcAft>
              <a:buClrTx/>
              <a:buSzTx/>
              <a:tabLst/>
              <a:defRPr/>
            </a:pPr>
            <a:endParaRPr kumimoji="0" lang="en-US" sz="1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F1E81034-DE30-44C6-BD71-77A3C57A6B9F}"/>
              </a:ext>
            </a:extLst>
          </p:cNvPr>
          <p:cNvSpPr txBox="1"/>
          <p:nvPr/>
        </p:nvSpPr>
        <p:spPr>
          <a:xfrm>
            <a:off x="4939880" y="1860203"/>
            <a:ext cx="7048563" cy="3990548"/>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3" name="Picture 2" descr="Graphical user interface, funnel chart&#10;&#10;Description automatically generated">
            <a:extLst>
              <a:ext uri="{FF2B5EF4-FFF2-40B4-BE49-F238E27FC236}">
                <a16:creationId xmlns:a16="http://schemas.microsoft.com/office/drawing/2014/main" id="{A8307617-75A0-45C4-870B-4E8BE8B77578}"/>
              </a:ext>
            </a:extLst>
          </p:cNvPr>
          <p:cNvPicPr>
            <a:picLocks noChangeAspect="1"/>
          </p:cNvPicPr>
          <p:nvPr/>
        </p:nvPicPr>
        <p:blipFill>
          <a:blip r:embed="rId4"/>
          <a:stretch>
            <a:fillRect/>
          </a:stretch>
        </p:blipFill>
        <p:spPr>
          <a:xfrm>
            <a:off x="165696" y="154532"/>
            <a:ext cx="2263455" cy="1532225"/>
          </a:xfrm>
          <a:prstGeom prst="rect">
            <a:avLst/>
          </a:prstGeom>
          <a:ln>
            <a:noFill/>
          </a:ln>
          <a:effectLst>
            <a:outerShdw blurRad="292100" dist="139700" dir="2700000" algn="tl" rotWithShape="0">
              <a:srgbClr val="333333">
                <a:alpha val="65000"/>
              </a:srgbClr>
            </a:outerShdw>
          </a:effectLst>
        </p:spPr>
      </p:pic>
      <p:pic>
        <p:nvPicPr>
          <p:cNvPr id="6" name="Picture 5" descr="A screenshot of a computer&#10;&#10;Description automatically generated with medium confidence">
            <a:extLst>
              <a:ext uri="{FF2B5EF4-FFF2-40B4-BE49-F238E27FC236}">
                <a16:creationId xmlns:a16="http://schemas.microsoft.com/office/drawing/2014/main" id="{605881B3-E76B-4CBE-A4B8-F05AC62BDCA8}"/>
              </a:ext>
            </a:extLst>
          </p:cNvPr>
          <p:cNvPicPr>
            <a:picLocks noChangeAspect="1"/>
          </p:cNvPicPr>
          <p:nvPr/>
        </p:nvPicPr>
        <p:blipFill>
          <a:blip r:embed="rId5"/>
          <a:stretch>
            <a:fillRect/>
          </a:stretch>
        </p:blipFill>
        <p:spPr>
          <a:xfrm>
            <a:off x="4965565" y="1900837"/>
            <a:ext cx="7005122" cy="3949913"/>
          </a:xfrm>
          <a:prstGeom prst="rect">
            <a:avLst/>
          </a:prstGeom>
        </p:spPr>
      </p:pic>
      <p:pic>
        <p:nvPicPr>
          <p:cNvPr id="15" name="Picture 14" descr="A screenshot of a computer&#10;&#10;Description automatically generated with medium confidence">
            <a:extLst>
              <a:ext uri="{FF2B5EF4-FFF2-40B4-BE49-F238E27FC236}">
                <a16:creationId xmlns:a16="http://schemas.microsoft.com/office/drawing/2014/main" id="{B8030BC8-7D93-4678-8879-98A13ED6BD5A}"/>
              </a:ext>
            </a:extLst>
          </p:cNvPr>
          <p:cNvPicPr>
            <a:picLocks noChangeAspect="1"/>
          </p:cNvPicPr>
          <p:nvPr/>
        </p:nvPicPr>
        <p:blipFill rotWithShape="1">
          <a:blip r:embed="rId5"/>
          <a:srcRect l="13962" t="34830" r="75730" b="60731"/>
          <a:stretch/>
        </p:blipFill>
        <p:spPr>
          <a:xfrm>
            <a:off x="7551938" y="3605676"/>
            <a:ext cx="411332" cy="78558"/>
          </a:xfrm>
          <a:prstGeom prst="rect">
            <a:avLst/>
          </a:prstGeom>
        </p:spPr>
      </p:pic>
    </p:spTree>
    <p:extLst>
      <p:ext uri="{BB962C8B-B14F-4D97-AF65-F5344CB8AC3E}">
        <p14:creationId xmlns:p14="http://schemas.microsoft.com/office/powerpoint/2010/main" val="7625746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0058400" y="5843709"/>
            <a:ext cx="1809885" cy="728086"/>
          </a:xfrm>
          <a:prstGeom prst="rect">
            <a:avLst/>
          </a:prstGeom>
        </p:spPr>
      </p:pic>
      <p:sp>
        <p:nvSpPr>
          <p:cNvPr id="8" name="Title 1"/>
          <p:cNvSpPr>
            <a:spLocks noGrp="1"/>
          </p:cNvSpPr>
          <p:nvPr>
            <p:ph type="ctrTitle"/>
          </p:nvPr>
        </p:nvSpPr>
        <p:spPr bwMode="gray">
          <a:xfrm>
            <a:off x="288828" y="4454298"/>
            <a:ext cx="11363325" cy="1025461"/>
          </a:xfrm>
        </p:spPr>
        <p:txBody>
          <a:bodyPr anchor="ctr"/>
          <a:lstStyle/>
          <a:p>
            <a:pPr algn="ctr"/>
            <a:r>
              <a:rPr lang="en-US" dirty="0">
                <a:solidFill>
                  <a:srgbClr val="FFFFFF"/>
                </a:solidFill>
              </a:rPr>
              <a:t>Take a free self-assessment at</a:t>
            </a:r>
            <a:endParaRPr lang="en-US" sz="2000" i="1" dirty="0">
              <a:solidFill>
                <a:schemeClr val="accent1">
                  <a:lumMod val="50000"/>
                  <a:lumOff val="50000"/>
                </a:schemeClr>
              </a:solidFill>
              <a:latin typeface="+mn-lt"/>
            </a:endParaRPr>
          </a:p>
        </p:txBody>
      </p:sp>
      <p:sp>
        <p:nvSpPr>
          <p:cNvPr id="5" name="Title 1">
            <a:extLst>
              <a:ext uri="{FF2B5EF4-FFF2-40B4-BE49-F238E27FC236}">
                <a16:creationId xmlns:a16="http://schemas.microsoft.com/office/drawing/2014/main" id="{B9274C55-BBA3-4194-8D28-95753C4335E6}"/>
              </a:ext>
            </a:extLst>
          </p:cNvPr>
          <p:cNvSpPr txBox="1">
            <a:spLocks/>
          </p:cNvSpPr>
          <p:nvPr/>
        </p:nvSpPr>
        <p:spPr bwMode="gray">
          <a:xfrm>
            <a:off x="2909151" y="5042262"/>
            <a:ext cx="6122677" cy="1633890"/>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spcAft>
                <a:spcPts val="1200"/>
              </a:spcAft>
              <a:buNone/>
              <a:defRPr sz="3600" kern="1200">
                <a:solidFill>
                  <a:schemeClr val="tx2"/>
                </a:solidFill>
                <a:latin typeface="+mj-lt"/>
                <a:ea typeface="+mj-ea"/>
                <a:cs typeface="+mj-cs"/>
              </a:defRPr>
            </a:lvl1pPr>
          </a:lstStyle>
          <a:p>
            <a:pPr algn="ctr"/>
            <a:r>
              <a:rPr lang="en-US" b="1" u="sng" dirty="0">
                <a:solidFill>
                  <a:srgbClr val="FFFFFF"/>
                </a:solidFill>
                <a:latin typeface="Calibri" panose="020F0502020204030204" pitchFamily="34" charset="0"/>
                <a:cs typeface="Calibri" panose="020F0502020204030204" pitchFamily="34" charset="0"/>
              </a:rPr>
              <a:t>www.AdvantageAnywhere.com</a:t>
            </a:r>
            <a:endParaRPr lang="en-US" sz="2000" b="1" u="sng" dirty="0">
              <a:solidFill>
                <a:schemeClr val="accent1">
                  <a:lumMod val="50000"/>
                  <a:lumOff val="50000"/>
                </a:schemeClr>
              </a:solidFill>
              <a:latin typeface="Calibri" panose="020F0502020204030204" pitchFamily="34" charset="0"/>
              <a:cs typeface="Calibri" panose="020F0502020204030204" pitchFamily="34" charset="0"/>
            </a:endParaRPr>
          </a:p>
          <a:p>
            <a:pPr algn="ctr"/>
            <a:r>
              <a:rPr lang="en-US" sz="2800" b="1" dirty="0">
                <a:solidFill>
                  <a:srgbClr val="FFFFFF"/>
                </a:solidFill>
                <a:latin typeface="Calibri" panose="020F0502020204030204" pitchFamily="34" charset="0"/>
                <a:cs typeface="Calibri" panose="020F0502020204030204" pitchFamily="34" charset="0"/>
              </a:rPr>
              <a:t>239-337-2667</a:t>
            </a:r>
          </a:p>
        </p:txBody>
      </p:sp>
      <p:pic>
        <p:nvPicPr>
          <p:cNvPr id="3" name="Picture 2" descr="Text&#10;&#10;Description automatically generated">
            <a:extLst>
              <a:ext uri="{FF2B5EF4-FFF2-40B4-BE49-F238E27FC236}">
                <a16:creationId xmlns:a16="http://schemas.microsoft.com/office/drawing/2014/main" id="{99EF2259-C421-4D7B-9697-FE450026E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877"/>
            <a:ext cx="12197919" cy="4065973"/>
          </a:xfrm>
          <a:prstGeom prst="rect">
            <a:avLst/>
          </a:prstGeom>
        </p:spPr>
      </p:pic>
    </p:spTree>
    <p:extLst>
      <p:ext uri="{BB962C8B-B14F-4D97-AF65-F5344CB8AC3E}">
        <p14:creationId xmlns:p14="http://schemas.microsoft.com/office/powerpoint/2010/main" val="6790182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7000">
        <p159:morph option="byObject"/>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0734D7-CD9E-41BB-BBCA-72081E58CB39}"/>
              </a:ext>
            </a:extLst>
          </p:cNvPr>
          <p:cNvSpPr>
            <a:spLocks noGrp="1"/>
          </p:cNvSpPr>
          <p:nvPr>
            <p:ph type="title"/>
          </p:nvPr>
        </p:nvSpPr>
        <p:spPr>
          <a:xfrm>
            <a:off x="1913203" y="1527176"/>
            <a:ext cx="4906765" cy="2937249"/>
          </a:xfrm>
        </p:spPr>
        <p:txBody>
          <a:bodyPr/>
          <a:lstStyle/>
          <a:p>
            <a:r>
              <a:rPr lang="en-US" dirty="0"/>
              <a:t>Additional Resources</a:t>
            </a:r>
          </a:p>
        </p:txBody>
      </p:sp>
      <p:pic>
        <p:nvPicPr>
          <p:cNvPr id="3" name="Picture 2">
            <a:extLst>
              <a:ext uri="{FF2B5EF4-FFF2-40B4-BE49-F238E27FC236}">
                <a16:creationId xmlns:a16="http://schemas.microsoft.com/office/drawing/2014/main" id="{39F9F7F1-AFAA-4783-B542-3EB4F5DB3AE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171833" y="5848249"/>
            <a:ext cx="1597147" cy="701248"/>
          </a:xfrm>
          <a:prstGeom prst="rect">
            <a:avLst/>
          </a:prstGeom>
        </p:spPr>
      </p:pic>
    </p:spTree>
    <p:extLst>
      <p:ext uri="{BB962C8B-B14F-4D97-AF65-F5344CB8AC3E}">
        <p14:creationId xmlns:p14="http://schemas.microsoft.com/office/powerpoint/2010/main" val="405806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7620638-9D42-4A51-992E-3B6FFDD1B6B5}"/>
              </a:ext>
            </a:extLst>
          </p:cNvPr>
          <p:cNvPicPr>
            <a:picLocks noChangeAspect="1"/>
          </p:cNvPicPr>
          <p:nvPr/>
        </p:nvPicPr>
        <p:blipFill>
          <a:blip r:embed="rId2"/>
          <a:stretch>
            <a:fillRect/>
          </a:stretch>
        </p:blipFill>
        <p:spPr>
          <a:xfrm>
            <a:off x="5575837" y="3326996"/>
            <a:ext cx="1073160" cy="1020515"/>
          </a:xfrm>
          <a:prstGeom prst="rect">
            <a:avLst/>
          </a:prstGeom>
        </p:spPr>
      </p:pic>
      <p:pic>
        <p:nvPicPr>
          <p:cNvPr id="9" name="Picture 8" descr="Shape, arrow&#10;&#10;Description automatically generated">
            <a:extLst>
              <a:ext uri="{FF2B5EF4-FFF2-40B4-BE49-F238E27FC236}">
                <a16:creationId xmlns:a16="http://schemas.microsoft.com/office/drawing/2014/main" id="{D7BD2105-AF05-4164-952F-89991A6AD2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564"/>
          <a:stretch/>
        </p:blipFill>
        <p:spPr>
          <a:xfrm rot="20594025" flipH="1">
            <a:off x="5421294" y="3018790"/>
            <a:ext cx="1413841" cy="1457597"/>
          </a:xfrm>
          <a:prstGeom prst="rect">
            <a:avLst/>
          </a:prstGeom>
        </p:spPr>
      </p:pic>
      <p:sp>
        <p:nvSpPr>
          <p:cNvPr id="4" name="Title 3"/>
          <p:cNvSpPr>
            <a:spLocks noGrp="1"/>
          </p:cNvSpPr>
          <p:nvPr>
            <p:ph type="title"/>
          </p:nvPr>
        </p:nvSpPr>
        <p:spPr/>
        <p:txBody>
          <a:bodyPr/>
          <a:lstStyle/>
          <a:p>
            <a:pPr algn="ctr"/>
            <a:r>
              <a:rPr lang="en-IN">
                <a:solidFill>
                  <a:srgbClr val="002060"/>
                </a:solidFill>
              </a:rPr>
              <a:t>The Advantage Anywhere 2.0 Ecosystem</a:t>
            </a:r>
            <a:endParaRPr lang="en-US">
              <a:solidFill>
                <a:srgbClr val="002060"/>
              </a:solidFill>
            </a:endParaRPr>
          </a:p>
        </p:txBody>
      </p:sp>
      <p:sp>
        <p:nvSpPr>
          <p:cNvPr id="81" name="Rounded Rectangle 80"/>
          <p:cNvSpPr/>
          <p:nvPr/>
        </p:nvSpPr>
        <p:spPr>
          <a:xfrm>
            <a:off x="11095560" y="2755495"/>
            <a:ext cx="506774" cy="5849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2400" b="1">
                <a:solidFill>
                  <a:srgbClr val="62A39F"/>
                </a:solidFill>
                <a:latin typeface="Arial" panose="020B0604020202020204" pitchFamily="34" charset="0"/>
                <a:cs typeface="Arial" panose="020B0604020202020204" pitchFamily="34" charset="0"/>
              </a:rPr>
              <a:t>07</a:t>
            </a:r>
          </a:p>
        </p:txBody>
      </p:sp>
      <p:sp>
        <p:nvSpPr>
          <p:cNvPr id="83" name="TextBox 82"/>
          <p:cNvSpPr txBox="1"/>
          <p:nvPr/>
        </p:nvSpPr>
        <p:spPr>
          <a:xfrm>
            <a:off x="8813544" y="2879355"/>
            <a:ext cx="2265644" cy="338554"/>
          </a:xfrm>
          <a:prstGeom prst="rect">
            <a:avLst/>
          </a:prstGeom>
          <a:noFill/>
        </p:spPr>
        <p:txBody>
          <a:bodyPr wrap="square" rtlCol="0">
            <a:spAutoFit/>
          </a:bodyPr>
          <a:lstStyle/>
          <a:p>
            <a:pPr algn="r" defTabSz="1218987"/>
            <a:r>
              <a:rPr lang="en-IN" sz="1600" b="1">
                <a:solidFill>
                  <a:prstClr val="black">
                    <a:lumMod val="75000"/>
                    <a:lumOff val="25000"/>
                  </a:prstClr>
                </a:solidFill>
                <a:latin typeface="Arial" panose="020B0604020202020204" pitchFamily="34" charset="0"/>
                <a:cs typeface="Arial" panose="020B0604020202020204" pitchFamily="34" charset="0"/>
              </a:rPr>
              <a:t>Sales Advancement</a:t>
            </a:r>
          </a:p>
        </p:txBody>
      </p:sp>
      <p:sp>
        <p:nvSpPr>
          <p:cNvPr id="84" name="Rounded Rectangle 83"/>
          <p:cNvSpPr/>
          <p:nvPr/>
        </p:nvSpPr>
        <p:spPr>
          <a:xfrm>
            <a:off x="11095560" y="4142086"/>
            <a:ext cx="506774" cy="5849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2400" b="1">
                <a:solidFill>
                  <a:prstClr val="black">
                    <a:lumMod val="75000"/>
                    <a:lumOff val="25000"/>
                  </a:prstClr>
                </a:solidFill>
                <a:latin typeface="Arial" panose="020B0604020202020204" pitchFamily="34" charset="0"/>
                <a:cs typeface="Arial" panose="020B0604020202020204" pitchFamily="34" charset="0"/>
              </a:rPr>
              <a:t>08</a:t>
            </a:r>
          </a:p>
        </p:txBody>
      </p:sp>
      <p:sp>
        <p:nvSpPr>
          <p:cNvPr id="86" name="TextBox 85"/>
          <p:cNvSpPr txBox="1"/>
          <p:nvPr/>
        </p:nvSpPr>
        <p:spPr>
          <a:xfrm>
            <a:off x="8719038" y="4190446"/>
            <a:ext cx="2265644" cy="584775"/>
          </a:xfrm>
          <a:prstGeom prst="rect">
            <a:avLst/>
          </a:prstGeom>
          <a:noFill/>
        </p:spPr>
        <p:txBody>
          <a:bodyPr wrap="square" rtlCol="0">
            <a:spAutoFit/>
          </a:bodyPr>
          <a:lstStyle/>
          <a:p>
            <a:pPr algn="r" defTabSz="1218987"/>
            <a:r>
              <a:rPr lang="en-IN" sz="1600" b="1" dirty="0">
                <a:solidFill>
                  <a:prstClr val="black">
                    <a:lumMod val="75000"/>
                    <a:lumOff val="25000"/>
                  </a:prstClr>
                </a:solidFill>
                <a:latin typeface="Arial" panose="020B0604020202020204" pitchFamily="34" charset="0"/>
                <a:cs typeface="Arial" panose="020B0604020202020204" pitchFamily="34" charset="0"/>
              </a:rPr>
              <a:t>Sales/Census Management</a:t>
            </a:r>
          </a:p>
        </p:txBody>
      </p:sp>
      <p:sp>
        <p:nvSpPr>
          <p:cNvPr id="87" name="Rounded Rectangle 86"/>
          <p:cNvSpPr/>
          <p:nvPr/>
        </p:nvSpPr>
        <p:spPr>
          <a:xfrm>
            <a:off x="11095560" y="5545086"/>
            <a:ext cx="506774" cy="5849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2400" b="1">
                <a:solidFill>
                  <a:srgbClr val="335B74"/>
                </a:solidFill>
                <a:latin typeface="Arial" panose="020B0604020202020204" pitchFamily="34" charset="0"/>
                <a:cs typeface="Arial" panose="020B0604020202020204" pitchFamily="34" charset="0"/>
              </a:rPr>
              <a:t>09</a:t>
            </a:r>
          </a:p>
        </p:txBody>
      </p:sp>
      <p:sp>
        <p:nvSpPr>
          <p:cNvPr id="89" name="TextBox 88"/>
          <p:cNvSpPr txBox="1"/>
          <p:nvPr/>
        </p:nvSpPr>
        <p:spPr>
          <a:xfrm>
            <a:off x="8719038" y="5568648"/>
            <a:ext cx="2265644" cy="584775"/>
          </a:xfrm>
          <a:prstGeom prst="rect">
            <a:avLst/>
          </a:prstGeom>
          <a:noFill/>
        </p:spPr>
        <p:txBody>
          <a:bodyPr wrap="square" rtlCol="0">
            <a:spAutoFit/>
          </a:bodyPr>
          <a:lstStyle/>
          <a:p>
            <a:pPr algn="r" defTabSz="1218987"/>
            <a:r>
              <a:rPr lang="en-IN" sz="1600" b="1">
                <a:solidFill>
                  <a:prstClr val="black">
                    <a:lumMod val="75000"/>
                    <a:lumOff val="25000"/>
                  </a:prstClr>
                </a:solidFill>
                <a:latin typeface="Arial" panose="020B0604020202020204" pitchFamily="34" charset="0"/>
                <a:cs typeface="Arial" panose="020B0604020202020204" pitchFamily="34" charset="0"/>
              </a:rPr>
              <a:t>Analytics &amp; Dashboards</a:t>
            </a:r>
          </a:p>
        </p:txBody>
      </p:sp>
      <p:sp>
        <p:nvSpPr>
          <p:cNvPr id="91" name="Rounded Rectangle 90"/>
          <p:cNvSpPr/>
          <p:nvPr/>
        </p:nvSpPr>
        <p:spPr>
          <a:xfrm>
            <a:off x="589666" y="1368904"/>
            <a:ext cx="506774" cy="5849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2400" b="1">
                <a:solidFill>
                  <a:schemeClr val="bg2">
                    <a:lumMod val="50000"/>
                  </a:schemeClr>
                </a:solidFill>
                <a:latin typeface="Arial" panose="020B0604020202020204" pitchFamily="34" charset="0"/>
                <a:cs typeface="Arial" panose="020B0604020202020204" pitchFamily="34" charset="0"/>
              </a:rPr>
              <a:t>01</a:t>
            </a:r>
          </a:p>
        </p:txBody>
      </p:sp>
      <p:sp>
        <p:nvSpPr>
          <p:cNvPr id="93" name="TextBox 92"/>
          <p:cNvSpPr txBox="1"/>
          <p:nvPr/>
        </p:nvSpPr>
        <p:spPr>
          <a:xfrm>
            <a:off x="1287749" y="1492764"/>
            <a:ext cx="2344194" cy="338554"/>
          </a:xfrm>
          <a:prstGeom prst="rect">
            <a:avLst/>
          </a:prstGeom>
          <a:noFill/>
        </p:spPr>
        <p:txBody>
          <a:bodyPr wrap="square" rtlCol="0">
            <a:spAutoFit/>
          </a:bodyPr>
          <a:lstStyle/>
          <a:p>
            <a:pPr defTabSz="1218987"/>
            <a:r>
              <a:rPr lang="en-IN" sz="1600" b="1">
                <a:solidFill>
                  <a:prstClr val="black">
                    <a:lumMod val="75000"/>
                    <a:lumOff val="25000"/>
                  </a:prstClr>
                </a:solidFill>
                <a:latin typeface="Arial" panose="020B0604020202020204" pitchFamily="34" charset="0"/>
                <a:cs typeface="Arial" panose="020B0604020202020204" pitchFamily="34" charset="0"/>
              </a:rPr>
              <a:t>Lead Gen</a:t>
            </a:r>
          </a:p>
        </p:txBody>
      </p:sp>
      <p:sp>
        <p:nvSpPr>
          <p:cNvPr id="94" name="Rounded Rectangle 93"/>
          <p:cNvSpPr/>
          <p:nvPr/>
        </p:nvSpPr>
        <p:spPr>
          <a:xfrm>
            <a:off x="589666" y="2432289"/>
            <a:ext cx="506774" cy="5849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2400" b="1">
                <a:solidFill>
                  <a:srgbClr val="1CADE4"/>
                </a:solidFill>
                <a:latin typeface="Arial" panose="020B0604020202020204" pitchFamily="34" charset="0"/>
                <a:cs typeface="Arial" panose="020B0604020202020204" pitchFamily="34" charset="0"/>
              </a:rPr>
              <a:t>02</a:t>
            </a:r>
          </a:p>
        </p:txBody>
      </p:sp>
      <p:sp>
        <p:nvSpPr>
          <p:cNvPr id="96" name="TextBox 95"/>
          <p:cNvSpPr txBox="1"/>
          <p:nvPr/>
        </p:nvSpPr>
        <p:spPr>
          <a:xfrm>
            <a:off x="1287749" y="2556149"/>
            <a:ext cx="2344194" cy="338554"/>
          </a:xfrm>
          <a:prstGeom prst="rect">
            <a:avLst/>
          </a:prstGeom>
          <a:noFill/>
        </p:spPr>
        <p:txBody>
          <a:bodyPr wrap="square" rtlCol="0">
            <a:spAutoFit/>
          </a:bodyPr>
          <a:lstStyle/>
          <a:p>
            <a:pPr defTabSz="1218987"/>
            <a:r>
              <a:rPr lang="en-IN" sz="1600" b="1">
                <a:solidFill>
                  <a:prstClr val="black">
                    <a:lumMod val="75000"/>
                    <a:lumOff val="25000"/>
                  </a:prstClr>
                </a:solidFill>
                <a:latin typeface="Arial" panose="020B0604020202020204" pitchFamily="34" charset="0"/>
                <a:cs typeface="Arial" panose="020B0604020202020204" pitchFamily="34" charset="0"/>
              </a:rPr>
              <a:t>Lead Nurture</a:t>
            </a:r>
          </a:p>
        </p:txBody>
      </p:sp>
      <p:sp>
        <p:nvSpPr>
          <p:cNvPr id="97" name="Rounded Rectangle 96"/>
          <p:cNvSpPr/>
          <p:nvPr/>
        </p:nvSpPr>
        <p:spPr>
          <a:xfrm>
            <a:off x="589666" y="3479998"/>
            <a:ext cx="506774" cy="5849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2400" b="1">
                <a:solidFill>
                  <a:srgbClr val="2683C6"/>
                </a:solidFill>
                <a:latin typeface="Arial" panose="020B0604020202020204" pitchFamily="34" charset="0"/>
                <a:cs typeface="Arial" panose="020B0604020202020204" pitchFamily="34" charset="0"/>
              </a:rPr>
              <a:t>03</a:t>
            </a:r>
          </a:p>
        </p:txBody>
      </p:sp>
      <p:sp>
        <p:nvSpPr>
          <p:cNvPr id="99" name="TextBox 98"/>
          <p:cNvSpPr txBox="1"/>
          <p:nvPr/>
        </p:nvSpPr>
        <p:spPr>
          <a:xfrm>
            <a:off x="1287749" y="3587449"/>
            <a:ext cx="2344194" cy="338554"/>
          </a:xfrm>
          <a:prstGeom prst="rect">
            <a:avLst/>
          </a:prstGeom>
          <a:noFill/>
        </p:spPr>
        <p:txBody>
          <a:bodyPr wrap="square" rtlCol="0">
            <a:spAutoFit/>
          </a:bodyPr>
          <a:lstStyle/>
          <a:p>
            <a:pPr defTabSz="1218987"/>
            <a:r>
              <a:rPr lang="en-IN" sz="1600" b="1">
                <a:solidFill>
                  <a:prstClr val="black">
                    <a:lumMod val="75000"/>
                    <a:lumOff val="25000"/>
                  </a:prstClr>
                </a:solidFill>
                <a:latin typeface="Arial" panose="020B0604020202020204" pitchFamily="34" charset="0"/>
                <a:cs typeface="Arial" panose="020B0604020202020204" pitchFamily="34" charset="0"/>
              </a:rPr>
              <a:t>Digital Marketing</a:t>
            </a:r>
          </a:p>
        </p:txBody>
      </p:sp>
      <p:grpSp>
        <p:nvGrpSpPr>
          <p:cNvPr id="158" name="Group 157"/>
          <p:cNvGrpSpPr/>
          <p:nvPr/>
        </p:nvGrpSpPr>
        <p:grpSpPr>
          <a:xfrm>
            <a:off x="4363890" y="1214741"/>
            <a:ext cx="1628690" cy="1710065"/>
            <a:chOff x="4368090" y="898365"/>
            <a:chExt cx="1628690" cy="1710065"/>
          </a:xfrm>
          <a:solidFill>
            <a:schemeClr val="tx1">
              <a:lumMod val="95000"/>
              <a:lumOff val="5000"/>
            </a:schemeClr>
          </a:solidFill>
        </p:grpSpPr>
        <p:sp>
          <p:nvSpPr>
            <p:cNvPr id="184" name="Freeform 6"/>
            <p:cNvSpPr>
              <a:spLocks/>
            </p:cNvSpPr>
            <p:nvPr/>
          </p:nvSpPr>
          <p:spPr bwMode="auto">
            <a:xfrm>
              <a:off x="4368090" y="898365"/>
              <a:ext cx="1522199" cy="1710065"/>
            </a:xfrm>
            <a:custGeom>
              <a:avLst/>
              <a:gdLst>
                <a:gd name="T0" fmla="*/ 1248 w 1264"/>
                <a:gd name="T1" fmla="*/ 0 h 1420"/>
                <a:gd name="T2" fmla="*/ 1252 w 1264"/>
                <a:gd name="T3" fmla="*/ 43 h 1420"/>
                <a:gd name="T4" fmla="*/ 1163 w 1264"/>
                <a:gd name="T5" fmla="*/ 52 h 1420"/>
                <a:gd name="T6" fmla="*/ 1078 w 1264"/>
                <a:gd name="T7" fmla="*/ 65 h 1420"/>
                <a:gd name="T8" fmla="*/ 993 w 1264"/>
                <a:gd name="T9" fmla="*/ 82 h 1420"/>
                <a:gd name="T10" fmla="*/ 993 w 1264"/>
                <a:gd name="T11" fmla="*/ 82 h 1420"/>
                <a:gd name="T12" fmla="*/ 918 w 1264"/>
                <a:gd name="T13" fmla="*/ 100 h 1420"/>
                <a:gd name="T14" fmla="*/ 835 w 1264"/>
                <a:gd name="T15" fmla="*/ 123 h 1420"/>
                <a:gd name="T16" fmla="*/ 756 w 1264"/>
                <a:gd name="T17" fmla="*/ 149 h 1420"/>
                <a:gd name="T18" fmla="*/ 677 w 1264"/>
                <a:gd name="T19" fmla="*/ 178 h 1420"/>
                <a:gd name="T20" fmla="*/ 598 w 1264"/>
                <a:gd name="T21" fmla="*/ 210 h 1420"/>
                <a:gd name="T22" fmla="*/ 522 w 1264"/>
                <a:gd name="T23" fmla="*/ 245 h 1420"/>
                <a:gd name="T24" fmla="*/ 448 w 1264"/>
                <a:gd name="T25" fmla="*/ 283 h 1420"/>
                <a:gd name="T26" fmla="*/ 376 w 1264"/>
                <a:gd name="T27" fmla="*/ 324 h 1420"/>
                <a:gd name="T28" fmla="*/ 305 w 1264"/>
                <a:gd name="T29" fmla="*/ 367 h 1420"/>
                <a:gd name="T30" fmla="*/ 236 w 1264"/>
                <a:gd name="T31" fmla="*/ 413 h 1420"/>
                <a:gd name="T32" fmla="*/ 236 w 1264"/>
                <a:gd name="T33" fmla="*/ 413 h 1420"/>
                <a:gd name="T34" fmla="*/ 175 w 1264"/>
                <a:gd name="T35" fmla="*/ 456 h 1420"/>
                <a:gd name="T36" fmla="*/ 110 w 1264"/>
                <a:gd name="T37" fmla="*/ 507 h 1420"/>
                <a:gd name="T38" fmla="*/ 63 w 1264"/>
                <a:gd name="T39" fmla="*/ 548 h 1420"/>
                <a:gd name="T40" fmla="*/ 784 w 1264"/>
                <a:gd name="T41" fmla="*/ 1368 h 1420"/>
                <a:gd name="T42" fmla="*/ 1248 w 1264"/>
                <a:gd name="T43" fmla="*/ 1195 h 1420"/>
                <a:gd name="T44" fmla="*/ 1264 w 1264"/>
                <a:gd name="T45" fmla="*/ 1237 h 1420"/>
                <a:gd name="T46" fmla="*/ 786 w 1264"/>
                <a:gd name="T47" fmla="*/ 1415 h 1420"/>
                <a:gd name="T48" fmla="*/ 771 w 1264"/>
                <a:gd name="T49" fmla="*/ 1420 h 1420"/>
                <a:gd name="T50" fmla="*/ 762 w 1264"/>
                <a:gd name="T51" fmla="*/ 1408 h 1420"/>
                <a:gd name="T52" fmla="*/ 16 w 1264"/>
                <a:gd name="T53" fmla="*/ 559 h 1420"/>
                <a:gd name="T54" fmla="*/ 0 w 1264"/>
                <a:gd name="T55" fmla="*/ 542 h 1420"/>
                <a:gd name="T56" fmla="*/ 17 w 1264"/>
                <a:gd name="T57" fmla="*/ 529 h 1420"/>
                <a:gd name="T58" fmla="*/ 78 w 1264"/>
                <a:gd name="T59" fmla="*/ 476 h 1420"/>
                <a:gd name="T60" fmla="*/ 144 w 1264"/>
                <a:gd name="T61" fmla="*/ 424 h 1420"/>
                <a:gd name="T62" fmla="*/ 211 w 1264"/>
                <a:gd name="T63" fmla="*/ 376 h 1420"/>
                <a:gd name="T64" fmla="*/ 219 w 1264"/>
                <a:gd name="T65" fmla="*/ 372 h 1420"/>
                <a:gd name="T66" fmla="*/ 288 w 1264"/>
                <a:gd name="T67" fmla="*/ 326 h 1420"/>
                <a:gd name="T68" fmla="*/ 359 w 1264"/>
                <a:gd name="T69" fmla="*/ 283 h 1420"/>
                <a:gd name="T70" fmla="*/ 431 w 1264"/>
                <a:gd name="T71" fmla="*/ 242 h 1420"/>
                <a:gd name="T72" fmla="*/ 505 w 1264"/>
                <a:gd name="T73" fmla="*/ 204 h 1420"/>
                <a:gd name="T74" fmla="*/ 581 w 1264"/>
                <a:gd name="T75" fmla="*/ 169 h 1420"/>
                <a:gd name="T76" fmla="*/ 660 w 1264"/>
                <a:gd name="T77" fmla="*/ 138 h 1420"/>
                <a:gd name="T78" fmla="*/ 739 w 1264"/>
                <a:gd name="T79" fmla="*/ 109 h 1420"/>
                <a:gd name="T80" fmla="*/ 818 w 1264"/>
                <a:gd name="T81" fmla="*/ 82 h 1420"/>
                <a:gd name="T82" fmla="*/ 901 w 1264"/>
                <a:gd name="T83" fmla="*/ 59 h 1420"/>
                <a:gd name="T84" fmla="*/ 985 w 1264"/>
                <a:gd name="T85" fmla="*/ 39 h 1420"/>
                <a:gd name="T86" fmla="*/ 993 w 1264"/>
                <a:gd name="T87" fmla="*/ 38 h 1420"/>
                <a:gd name="T88" fmla="*/ 1078 w 1264"/>
                <a:gd name="T89" fmla="*/ 21 h 1420"/>
                <a:gd name="T90" fmla="*/ 1163 w 1264"/>
                <a:gd name="T91" fmla="*/ 8 h 1420"/>
                <a:gd name="T92" fmla="*/ 1248 w 1264"/>
                <a:gd name="T93"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4" h="1420">
                  <a:moveTo>
                    <a:pt x="1248" y="0"/>
                  </a:moveTo>
                  <a:lnTo>
                    <a:pt x="1252" y="43"/>
                  </a:lnTo>
                  <a:lnTo>
                    <a:pt x="1163" y="52"/>
                  </a:lnTo>
                  <a:lnTo>
                    <a:pt x="1078" y="65"/>
                  </a:lnTo>
                  <a:lnTo>
                    <a:pt x="993" y="82"/>
                  </a:lnTo>
                  <a:lnTo>
                    <a:pt x="993" y="82"/>
                  </a:lnTo>
                  <a:lnTo>
                    <a:pt x="918" y="100"/>
                  </a:lnTo>
                  <a:lnTo>
                    <a:pt x="835" y="123"/>
                  </a:lnTo>
                  <a:lnTo>
                    <a:pt x="756" y="149"/>
                  </a:lnTo>
                  <a:lnTo>
                    <a:pt x="677" y="178"/>
                  </a:lnTo>
                  <a:lnTo>
                    <a:pt x="598" y="210"/>
                  </a:lnTo>
                  <a:lnTo>
                    <a:pt x="522" y="245"/>
                  </a:lnTo>
                  <a:lnTo>
                    <a:pt x="448" y="283"/>
                  </a:lnTo>
                  <a:lnTo>
                    <a:pt x="376" y="324"/>
                  </a:lnTo>
                  <a:lnTo>
                    <a:pt x="305" y="367"/>
                  </a:lnTo>
                  <a:lnTo>
                    <a:pt x="236" y="413"/>
                  </a:lnTo>
                  <a:lnTo>
                    <a:pt x="236" y="413"/>
                  </a:lnTo>
                  <a:lnTo>
                    <a:pt x="175" y="456"/>
                  </a:lnTo>
                  <a:lnTo>
                    <a:pt x="110" y="507"/>
                  </a:lnTo>
                  <a:lnTo>
                    <a:pt x="63" y="548"/>
                  </a:lnTo>
                  <a:lnTo>
                    <a:pt x="784" y="1368"/>
                  </a:lnTo>
                  <a:lnTo>
                    <a:pt x="1248" y="1195"/>
                  </a:lnTo>
                  <a:lnTo>
                    <a:pt x="1264" y="1237"/>
                  </a:lnTo>
                  <a:lnTo>
                    <a:pt x="786" y="1415"/>
                  </a:lnTo>
                  <a:lnTo>
                    <a:pt x="771" y="1420"/>
                  </a:lnTo>
                  <a:lnTo>
                    <a:pt x="762" y="1408"/>
                  </a:lnTo>
                  <a:lnTo>
                    <a:pt x="16" y="559"/>
                  </a:lnTo>
                  <a:lnTo>
                    <a:pt x="0" y="542"/>
                  </a:lnTo>
                  <a:lnTo>
                    <a:pt x="17" y="529"/>
                  </a:lnTo>
                  <a:lnTo>
                    <a:pt x="78" y="476"/>
                  </a:lnTo>
                  <a:lnTo>
                    <a:pt x="144" y="424"/>
                  </a:lnTo>
                  <a:lnTo>
                    <a:pt x="211" y="376"/>
                  </a:lnTo>
                  <a:lnTo>
                    <a:pt x="219" y="372"/>
                  </a:lnTo>
                  <a:lnTo>
                    <a:pt x="288" y="326"/>
                  </a:lnTo>
                  <a:lnTo>
                    <a:pt x="359" y="283"/>
                  </a:lnTo>
                  <a:lnTo>
                    <a:pt x="431" y="242"/>
                  </a:lnTo>
                  <a:lnTo>
                    <a:pt x="505" y="204"/>
                  </a:lnTo>
                  <a:lnTo>
                    <a:pt x="581" y="169"/>
                  </a:lnTo>
                  <a:lnTo>
                    <a:pt x="660" y="138"/>
                  </a:lnTo>
                  <a:lnTo>
                    <a:pt x="739" y="109"/>
                  </a:lnTo>
                  <a:lnTo>
                    <a:pt x="818" y="82"/>
                  </a:lnTo>
                  <a:lnTo>
                    <a:pt x="901" y="59"/>
                  </a:lnTo>
                  <a:lnTo>
                    <a:pt x="985" y="39"/>
                  </a:lnTo>
                  <a:lnTo>
                    <a:pt x="993" y="38"/>
                  </a:lnTo>
                  <a:lnTo>
                    <a:pt x="1078" y="21"/>
                  </a:lnTo>
                  <a:lnTo>
                    <a:pt x="1163" y="8"/>
                  </a:lnTo>
                  <a:lnTo>
                    <a:pt x="12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85" name="Isosceles Triangle 184"/>
            <p:cNvSpPr/>
            <p:nvPr/>
          </p:nvSpPr>
          <p:spPr>
            <a:xfrm rot="4235731">
              <a:off x="5844096" y="2277816"/>
              <a:ext cx="163994" cy="1413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Calibri"/>
              </a:endParaRPr>
            </a:p>
          </p:txBody>
        </p:sp>
      </p:grpSp>
      <p:grpSp>
        <p:nvGrpSpPr>
          <p:cNvPr id="159" name="Group 158"/>
          <p:cNvGrpSpPr/>
          <p:nvPr/>
        </p:nvGrpSpPr>
        <p:grpSpPr>
          <a:xfrm>
            <a:off x="6070342" y="1209923"/>
            <a:ext cx="1561940" cy="1690114"/>
            <a:chOff x="6074542" y="893548"/>
            <a:chExt cx="1561940" cy="1690114"/>
          </a:xfrm>
          <a:solidFill>
            <a:schemeClr val="accent1"/>
          </a:solidFill>
        </p:grpSpPr>
        <p:sp>
          <p:nvSpPr>
            <p:cNvPr id="182" name="Freeform 7"/>
            <p:cNvSpPr>
              <a:spLocks/>
            </p:cNvSpPr>
            <p:nvPr/>
          </p:nvSpPr>
          <p:spPr bwMode="auto">
            <a:xfrm>
              <a:off x="6074542" y="893548"/>
              <a:ext cx="1561940" cy="1626971"/>
            </a:xfrm>
            <a:custGeom>
              <a:avLst/>
              <a:gdLst>
                <a:gd name="T0" fmla="*/ 0 w 1297"/>
                <a:gd name="T1" fmla="*/ 0 h 1351"/>
                <a:gd name="T2" fmla="*/ 35 w 1297"/>
                <a:gd name="T3" fmla="*/ 0 h 1351"/>
                <a:gd name="T4" fmla="*/ 105 w 1297"/>
                <a:gd name="T5" fmla="*/ 1 h 1351"/>
                <a:gd name="T6" fmla="*/ 187 w 1297"/>
                <a:gd name="T7" fmla="*/ 7 h 1351"/>
                <a:gd name="T8" fmla="*/ 270 w 1297"/>
                <a:gd name="T9" fmla="*/ 14 h 1351"/>
                <a:gd name="T10" fmla="*/ 352 w 1297"/>
                <a:gd name="T11" fmla="*/ 25 h 1351"/>
                <a:gd name="T12" fmla="*/ 435 w 1297"/>
                <a:gd name="T13" fmla="*/ 39 h 1351"/>
                <a:gd name="T14" fmla="*/ 443 w 1297"/>
                <a:gd name="T15" fmla="*/ 42 h 1351"/>
                <a:gd name="T16" fmla="*/ 524 w 1297"/>
                <a:gd name="T17" fmla="*/ 59 h 1351"/>
                <a:gd name="T18" fmla="*/ 605 w 1297"/>
                <a:gd name="T19" fmla="*/ 80 h 1351"/>
                <a:gd name="T20" fmla="*/ 685 w 1297"/>
                <a:gd name="T21" fmla="*/ 104 h 1351"/>
                <a:gd name="T22" fmla="*/ 765 w 1297"/>
                <a:gd name="T23" fmla="*/ 131 h 1351"/>
                <a:gd name="T24" fmla="*/ 843 w 1297"/>
                <a:gd name="T25" fmla="*/ 161 h 1351"/>
                <a:gd name="T26" fmla="*/ 921 w 1297"/>
                <a:gd name="T27" fmla="*/ 195 h 1351"/>
                <a:gd name="T28" fmla="*/ 998 w 1297"/>
                <a:gd name="T29" fmla="*/ 232 h 1351"/>
                <a:gd name="T30" fmla="*/ 1074 w 1297"/>
                <a:gd name="T31" fmla="*/ 273 h 1351"/>
                <a:gd name="T32" fmla="*/ 1147 w 1297"/>
                <a:gd name="T33" fmla="*/ 316 h 1351"/>
                <a:gd name="T34" fmla="*/ 1221 w 1297"/>
                <a:gd name="T35" fmla="*/ 362 h 1351"/>
                <a:gd name="T36" fmla="*/ 1227 w 1297"/>
                <a:gd name="T37" fmla="*/ 367 h 1351"/>
                <a:gd name="T38" fmla="*/ 1297 w 1297"/>
                <a:gd name="T39" fmla="*/ 415 h 1351"/>
                <a:gd name="T40" fmla="*/ 1270 w 1297"/>
                <a:gd name="T41" fmla="*/ 451 h 1351"/>
                <a:gd name="T42" fmla="*/ 1196 w 1297"/>
                <a:gd name="T43" fmla="*/ 398 h 1351"/>
                <a:gd name="T44" fmla="*/ 1196 w 1297"/>
                <a:gd name="T45" fmla="*/ 398 h 1351"/>
                <a:gd name="T46" fmla="*/ 1130 w 1297"/>
                <a:gd name="T47" fmla="*/ 356 h 1351"/>
                <a:gd name="T48" fmla="*/ 1057 w 1297"/>
                <a:gd name="T49" fmla="*/ 313 h 1351"/>
                <a:gd name="T50" fmla="*/ 981 w 1297"/>
                <a:gd name="T51" fmla="*/ 273 h 1351"/>
                <a:gd name="T52" fmla="*/ 904 w 1297"/>
                <a:gd name="T53" fmla="*/ 236 h 1351"/>
                <a:gd name="T54" fmla="*/ 826 w 1297"/>
                <a:gd name="T55" fmla="*/ 202 h 1351"/>
                <a:gd name="T56" fmla="*/ 748 w 1297"/>
                <a:gd name="T57" fmla="*/ 172 h 1351"/>
                <a:gd name="T58" fmla="*/ 668 w 1297"/>
                <a:gd name="T59" fmla="*/ 144 h 1351"/>
                <a:gd name="T60" fmla="*/ 588 w 1297"/>
                <a:gd name="T61" fmla="*/ 121 h 1351"/>
                <a:gd name="T62" fmla="*/ 507 w 1297"/>
                <a:gd name="T63" fmla="*/ 100 h 1351"/>
                <a:gd name="T64" fmla="*/ 426 w 1297"/>
                <a:gd name="T65" fmla="*/ 83 h 1351"/>
                <a:gd name="T66" fmla="*/ 426 w 1297"/>
                <a:gd name="T67" fmla="*/ 83 h 1351"/>
                <a:gd name="T68" fmla="*/ 352 w 1297"/>
                <a:gd name="T69" fmla="*/ 69 h 1351"/>
                <a:gd name="T70" fmla="*/ 270 w 1297"/>
                <a:gd name="T71" fmla="*/ 59 h 1351"/>
                <a:gd name="T72" fmla="*/ 187 w 1297"/>
                <a:gd name="T73" fmla="*/ 51 h 1351"/>
                <a:gd name="T74" fmla="*/ 105 w 1297"/>
                <a:gd name="T75" fmla="*/ 46 h 1351"/>
                <a:gd name="T76" fmla="*/ 45 w 1297"/>
                <a:gd name="T77" fmla="*/ 45 h 1351"/>
                <a:gd name="T78" fmla="*/ 47 w 1297"/>
                <a:gd name="T79" fmla="*/ 1137 h 1351"/>
                <a:gd name="T80" fmla="*/ 503 w 1297"/>
                <a:gd name="T81" fmla="*/ 1309 h 1351"/>
                <a:gd name="T82" fmla="*/ 487 w 1297"/>
                <a:gd name="T83" fmla="*/ 1351 h 1351"/>
                <a:gd name="T84" fmla="*/ 16 w 1297"/>
                <a:gd name="T85" fmla="*/ 1174 h 1351"/>
                <a:gd name="T86" fmla="*/ 3 w 1297"/>
                <a:gd name="T87" fmla="*/ 1169 h 1351"/>
                <a:gd name="T88" fmla="*/ 3 w 1297"/>
                <a:gd name="T89" fmla="*/ 1153 h 1351"/>
                <a:gd name="T90" fmla="*/ 0 w 1297"/>
                <a:gd name="T91" fmla="*/ 22 h 1351"/>
                <a:gd name="T92" fmla="*/ 0 w 1297"/>
                <a:gd name="T93"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97" h="1351">
                  <a:moveTo>
                    <a:pt x="0" y="0"/>
                  </a:moveTo>
                  <a:lnTo>
                    <a:pt x="35" y="0"/>
                  </a:lnTo>
                  <a:lnTo>
                    <a:pt x="105" y="1"/>
                  </a:lnTo>
                  <a:lnTo>
                    <a:pt x="187" y="7"/>
                  </a:lnTo>
                  <a:lnTo>
                    <a:pt x="270" y="14"/>
                  </a:lnTo>
                  <a:lnTo>
                    <a:pt x="352" y="25"/>
                  </a:lnTo>
                  <a:lnTo>
                    <a:pt x="435" y="39"/>
                  </a:lnTo>
                  <a:lnTo>
                    <a:pt x="443" y="42"/>
                  </a:lnTo>
                  <a:lnTo>
                    <a:pt x="524" y="59"/>
                  </a:lnTo>
                  <a:lnTo>
                    <a:pt x="605" y="80"/>
                  </a:lnTo>
                  <a:lnTo>
                    <a:pt x="685" y="104"/>
                  </a:lnTo>
                  <a:lnTo>
                    <a:pt x="765" y="131"/>
                  </a:lnTo>
                  <a:lnTo>
                    <a:pt x="843" y="161"/>
                  </a:lnTo>
                  <a:lnTo>
                    <a:pt x="921" y="195"/>
                  </a:lnTo>
                  <a:lnTo>
                    <a:pt x="998" y="232"/>
                  </a:lnTo>
                  <a:lnTo>
                    <a:pt x="1074" y="273"/>
                  </a:lnTo>
                  <a:lnTo>
                    <a:pt x="1147" y="316"/>
                  </a:lnTo>
                  <a:lnTo>
                    <a:pt x="1221" y="362"/>
                  </a:lnTo>
                  <a:lnTo>
                    <a:pt x="1227" y="367"/>
                  </a:lnTo>
                  <a:lnTo>
                    <a:pt x="1297" y="415"/>
                  </a:lnTo>
                  <a:lnTo>
                    <a:pt x="1270" y="451"/>
                  </a:lnTo>
                  <a:lnTo>
                    <a:pt x="1196" y="398"/>
                  </a:lnTo>
                  <a:lnTo>
                    <a:pt x="1196" y="398"/>
                  </a:lnTo>
                  <a:lnTo>
                    <a:pt x="1130" y="356"/>
                  </a:lnTo>
                  <a:lnTo>
                    <a:pt x="1057" y="313"/>
                  </a:lnTo>
                  <a:lnTo>
                    <a:pt x="981" y="273"/>
                  </a:lnTo>
                  <a:lnTo>
                    <a:pt x="904" y="236"/>
                  </a:lnTo>
                  <a:lnTo>
                    <a:pt x="826" y="202"/>
                  </a:lnTo>
                  <a:lnTo>
                    <a:pt x="748" y="172"/>
                  </a:lnTo>
                  <a:lnTo>
                    <a:pt x="668" y="144"/>
                  </a:lnTo>
                  <a:lnTo>
                    <a:pt x="588" y="121"/>
                  </a:lnTo>
                  <a:lnTo>
                    <a:pt x="507" y="100"/>
                  </a:lnTo>
                  <a:lnTo>
                    <a:pt x="426" y="83"/>
                  </a:lnTo>
                  <a:lnTo>
                    <a:pt x="426" y="83"/>
                  </a:lnTo>
                  <a:lnTo>
                    <a:pt x="352" y="69"/>
                  </a:lnTo>
                  <a:lnTo>
                    <a:pt x="270" y="59"/>
                  </a:lnTo>
                  <a:lnTo>
                    <a:pt x="187" y="51"/>
                  </a:lnTo>
                  <a:lnTo>
                    <a:pt x="105" y="46"/>
                  </a:lnTo>
                  <a:lnTo>
                    <a:pt x="45" y="45"/>
                  </a:lnTo>
                  <a:lnTo>
                    <a:pt x="47" y="1137"/>
                  </a:lnTo>
                  <a:lnTo>
                    <a:pt x="503" y="1309"/>
                  </a:lnTo>
                  <a:lnTo>
                    <a:pt x="487" y="1351"/>
                  </a:lnTo>
                  <a:lnTo>
                    <a:pt x="16" y="1174"/>
                  </a:lnTo>
                  <a:lnTo>
                    <a:pt x="3" y="1169"/>
                  </a:lnTo>
                  <a:lnTo>
                    <a:pt x="3" y="1153"/>
                  </a:lnTo>
                  <a:lnTo>
                    <a:pt x="0" y="2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83" name="Isosceles Triangle 182"/>
            <p:cNvSpPr/>
            <p:nvPr/>
          </p:nvSpPr>
          <p:spPr>
            <a:xfrm rot="6596433">
              <a:off x="6613714" y="2430978"/>
              <a:ext cx="163994" cy="1413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Calibri"/>
              </a:endParaRPr>
            </a:p>
          </p:txBody>
        </p:sp>
      </p:grpSp>
      <p:grpSp>
        <p:nvGrpSpPr>
          <p:cNvPr id="160" name="Group 159"/>
          <p:cNvGrpSpPr/>
          <p:nvPr/>
        </p:nvGrpSpPr>
        <p:grpSpPr>
          <a:xfrm>
            <a:off x="6852383" y="1816608"/>
            <a:ext cx="1769075" cy="1670059"/>
            <a:chOff x="6868157" y="1523382"/>
            <a:chExt cx="1769075" cy="1670059"/>
          </a:xfrm>
          <a:solidFill>
            <a:schemeClr val="accent2"/>
          </a:solidFill>
        </p:grpSpPr>
        <p:sp>
          <p:nvSpPr>
            <p:cNvPr id="180" name="Freeform 8"/>
            <p:cNvSpPr>
              <a:spLocks/>
            </p:cNvSpPr>
            <p:nvPr/>
          </p:nvSpPr>
          <p:spPr bwMode="auto">
            <a:xfrm>
              <a:off x="6868157" y="1523382"/>
              <a:ext cx="1769075" cy="1588434"/>
            </a:xfrm>
            <a:custGeom>
              <a:avLst/>
              <a:gdLst>
                <a:gd name="T0" fmla="*/ 767 w 1469"/>
                <a:gd name="T1" fmla="*/ 0 h 1319"/>
                <a:gd name="T2" fmla="*/ 783 w 1469"/>
                <a:gd name="T3" fmla="*/ 16 h 1319"/>
                <a:gd name="T4" fmla="*/ 846 w 1469"/>
                <a:gd name="T5" fmla="*/ 72 h 1319"/>
                <a:gd name="T6" fmla="*/ 905 w 1469"/>
                <a:gd name="T7" fmla="*/ 130 h 1319"/>
                <a:gd name="T8" fmla="*/ 961 w 1469"/>
                <a:gd name="T9" fmla="*/ 190 h 1319"/>
                <a:gd name="T10" fmla="*/ 1016 w 1469"/>
                <a:gd name="T11" fmla="*/ 253 h 1319"/>
                <a:gd name="T12" fmla="*/ 1068 w 1469"/>
                <a:gd name="T13" fmla="*/ 317 h 1319"/>
                <a:gd name="T14" fmla="*/ 1118 w 1469"/>
                <a:gd name="T15" fmla="*/ 384 h 1319"/>
                <a:gd name="T16" fmla="*/ 1165 w 1469"/>
                <a:gd name="T17" fmla="*/ 453 h 1319"/>
                <a:gd name="T18" fmla="*/ 1171 w 1469"/>
                <a:gd name="T19" fmla="*/ 460 h 1319"/>
                <a:gd name="T20" fmla="*/ 1215 w 1469"/>
                <a:gd name="T21" fmla="*/ 530 h 1319"/>
                <a:gd name="T22" fmla="*/ 1257 w 1469"/>
                <a:gd name="T23" fmla="*/ 604 h 1319"/>
                <a:gd name="T24" fmla="*/ 1296 w 1469"/>
                <a:gd name="T25" fmla="*/ 679 h 1319"/>
                <a:gd name="T26" fmla="*/ 1332 w 1469"/>
                <a:gd name="T27" fmla="*/ 755 h 1319"/>
                <a:gd name="T28" fmla="*/ 1366 w 1469"/>
                <a:gd name="T29" fmla="*/ 833 h 1319"/>
                <a:gd name="T30" fmla="*/ 1396 w 1469"/>
                <a:gd name="T31" fmla="*/ 913 h 1319"/>
                <a:gd name="T32" fmla="*/ 1423 w 1469"/>
                <a:gd name="T33" fmla="*/ 994 h 1319"/>
                <a:gd name="T34" fmla="*/ 1447 w 1469"/>
                <a:gd name="T35" fmla="*/ 1078 h 1319"/>
                <a:gd name="T36" fmla="*/ 1469 w 1469"/>
                <a:gd name="T37" fmla="*/ 1166 h 1319"/>
                <a:gd name="T38" fmla="*/ 1427 w 1469"/>
                <a:gd name="T39" fmla="*/ 1176 h 1319"/>
                <a:gd name="T40" fmla="*/ 1406 w 1469"/>
                <a:gd name="T41" fmla="*/ 1095 h 1319"/>
                <a:gd name="T42" fmla="*/ 1383 w 1469"/>
                <a:gd name="T43" fmla="*/ 1011 h 1319"/>
                <a:gd name="T44" fmla="*/ 1355 w 1469"/>
                <a:gd name="T45" fmla="*/ 930 h 1319"/>
                <a:gd name="T46" fmla="*/ 1325 w 1469"/>
                <a:gd name="T47" fmla="*/ 850 h 1319"/>
                <a:gd name="T48" fmla="*/ 1291 w 1469"/>
                <a:gd name="T49" fmla="*/ 772 h 1319"/>
                <a:gd name="T50" fmla="*/ 1256 w 1469"/>
                <a:gd name="T51" fmla="*/ 696 h 1319"/>
                <a:gd name="T52" fmla="*/ 1216 w 1469"/>
                <a:gd name="T53" fmla="*/ 621 h 1319"/>
                <a:gd name="T54" fmla="*/ 1175 w 1469"/>
                <a:gd name="T55" fmla="*/ 548 h 1319"/>
                <a:gd name="T56" fmla="*/ 1134 w 1469"/>
                <a:gd name="T57" fmla="*/ 485 h 1319"/>
                <a:gd name="T58" fmla="*/ 1134 w 1469"/>
                <a:gd name="T59" fmla="*/ 485 h 1319"/>
                <a:gd name="T60" fmla="*/ 1087 w 1469"/>
                <a:gd name="T61" fmla="*/ 415 h 1319"/>
                <a:gd name="T62" fmla="*/ 1037 w 1469"/>
                <a:gd name="T63" fmla="*/ 348 h 1319"/>
                <a:gd name="T64" fmla="*/ 985 w 1469"/>
                <a:gd name="T65" fmla="*/ 284 h 1319"/>
                <a:gd name="T66" fmla="*/ 930 w 1469"/>
                <a:gd name="T67" fmla="*/ 221 h 1319"/>
                <a:gd name="T68" fmla="*/ 873 w 1469"/>
                <a:gd name="T69" fmla="*/ 161 h 1319"/>
                <a:gd name="T70" fmla="*/ 814 w 1469"/>
                <a:gd name="T71" fmla="*/ 103 h 1319"/>
                <a:gd name="T72" fmla="*/ 770 w 1469"/>
                <a:gd name="T73" fmla="*/ 63 h 1319"/>
                <a:gd name="T74" fmla="*/ 53 w 1469"/>
                <a:gd name="T75" fmla="*/ 887 h 1319"/>
                <a:gd name="T76" fmla="*/ 273 w 1469"/>
                <a:gd name="T77" fmla="*/ 1298 h 1319"/>
                <a:gd name="T78" fmla="*/ 235 w 1469"/>
                <a:gd name="T79" fmla="*/ 1319 h 1319"/>
                <a:gd name="T80" fmla="*/ 8 w 1469"/>
                <a:gd name="T81" fmla="*/ 895 h 1319"/>
                <a:gd name="T82" fmla="*/ 0 w 1469"/>
                <a:gd name="T83" fmla="*/ 882 h 1319"/>
                <a:gd name="T84" fmla="*/ 10 w 1469"/>
                <a:gd name="T85" fmla="*/ 870 h 1319"/>
                <a:gd name="T86" fmla="*/ 753 w 1469"/>
                <a:gd name="T87" fmla="*/ 17 h 1319"/>
                <a:gd name="T88" fmla="*/ 767 w 1469"/>
                <a:gd name="T89" fmla="*/ 0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69" h="1319">
                  <a:moveTo>
                    <a:pt x="767" y="0"/>
                  </a:moveTo>
                  <a:lnTo>
                    <a:pt x="783" y="16"/>
                  </a:lnTo>
                  <a:lnTo>
                    <a:pt x="846" y="72"/>
                  </a:lnTo>
                  <a:lnTo>
                    <a:pt x="905" y="130"/>
                  </a:lnTo>
                  <a:lnTo>
                    <a:pt x="961" y="190"/>
                  </a:lnTo>
                  <a:lnTo>
                    <a:pt x="1016" y="253"/>
                  </a:lnTo>
                  <a:lnTo>
                    <a:pt x="1068" y="317"/>
                  </a:lnTo>
                  <a:lnTo>
                    <a:pt x="1118" y="384"/>
                  </a:lnTo>
                  <a:lnTo>
                    <a:pt x="1165" y="453"/>
                  </a:lnTo>
                  <a:lnTo>
                    <a:pt x="1171" y="460"/>
                  </a:lnTo>
                  <a:lnTo>
                    <a:pt x="1215" y="530"/>
                  </a:lnTo>
                  <a:lnTo>
                    <a:pt x="1257" y="604"/>
                  </a:lnTo>
                  <a:lnTo>
                    <a:pt x="1296" y="679"/>
                  </a:lnTo>
                  <a:lnTo>
                    <a:pt x="1332" y="755"/>
                  </a:lnTo>
                  <a:lnTo>
                    <a:pt x="1366" y="833"/>
                  </a:lnTo>
                  <a:lnTo>
                    <a:pt x="1396" y="913"/>
                  </a:lnTo>
                  <a:lnTo>
                    <a:pt x="1423" y="994"/>
                  </a:lnTo>
                  <a:lnTo>
                    <a:pt x="1447" y="1078"/>
                  </a:lnTo>
                  <a:lnTo>
                    <a:pt x="1469" y="1166"/>
                  </a:lnTo>
                  <a:lnTo>
                    <a:pt x="1427" y="1176"/>
                  </a:lnTo>
                  <a:lnTo>
                    <a:pt x="1406" y="1095"/>
                  </a:lnTo>
                  <a:lnTo>
                    <a:pt x="1383" y="1011"/>
                  </a:lnTo>
                  <a:lnTo>
                    <a:pt x="1355" y="930"/>
                  </a:lnTo>
                  <a:lnTo>
                    <a:pt x="1325" y="850"/>
                  </a:lnTo>
                  <a:lnTo>
                    <a:pt x="1291" y="772"/>
                  </a:lnTo>
                  <a:lnTo>
                    <a:pt x="1256" y="696"/>
                  </a:lnTo>
                  <a:lnTo>
                    <a:pt x="1216" y="621"/>
                  </a:lnTo>
                  <a:lnTo>
                    <a:pt x="1175" y="548"/>
                  </a:lnTo>
                  <a:lnTo>
                    <a:pt x="1134" y="485"/>
                  </a:lnTo>
                  <a:lnTo>
                    <a:pt x="1134" y="485"/>
                  </a:lnTo>
                  <a:lnTo>
                    <a:pt x="1087" y="415"/>
                  </a:lnTo>
                  <a:lnTo>
                    <a:pt x="1037" y="348"/>
                  </a:lnTo>
                  <a:lnTo>
                    <a:pt x="985" y="284"/>
                  </a:lnTo>
                  <a:lnTo>
                    <a:pt x="930" y="221"/>
                  </a:lnTo>
                  <a:lnTo>
                    <a:pt x="873" y="161"/>
                  </a:lnTo>
                  <a:lnTo>
                    <a:pt x="814" y="103"/>
                  </a:lnTo>
                  <a:lnTo>
                    <a:pt x="770" y="63"/>
                  </a:lnTo>
                  <a:lnTo>
                    <a:pt x="53" y="887"/>
                  </a:lnTo>
                  <a:lnTo>
                    <a:pt x="273" y="1298"/>
                  </a:lnTo>
                  <a:lnTo>
                    <a:pt x="235" y="1319"/>
                  </a:lnTo>
                  <a:lnTo>
                    <a:pt x="8" y="895"/>
                  </a:lnTo>
                  <a:lnTo>
                    <a:pt x="0" y="882"/>
                  </a:lnTo>
                  <a:lnTo>
                    <a:pt x="10" y="870"/>
                  </a:lnTo>
                  <a:lnTo>
                    <a:pt x="753" y="17"/>
                  </a:lnTo>
                  <a:lnTo>
                    <a:pt x="7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81" name="Isosceles Triangle 180"/>
            <p:cNvSpPr/>
            <p:nvPr/>
          </p:nvSpPr>
          <p:spPr>
            <a:xfrm rot="9124862">
              <a:off x="7106968" y="3052067"/>
              <a:ext cx="163994" cy="1413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Calibri"/>
              </a:endParaRPr>
            </a:p>
          </p:txBody>
        </p:sp>
      </p:grpSp>
      <p:grpSp>
        <p:nvGrpSpPr>
          <p:cNvPr id="161" name="Group 160"/>
          <p:cNvGrpSpPr/>
          <p:nvPr/>
        </p:nvGrpSpPr>
        <p:grpSpPr>
          <a:xfrm>
            <a:off x="7091202" y="3361219"/>
            <a:ext cx="1612414" cy="1622154"/>
            <a:chOff x="7083827" y="3056419"/>
            <a:chExt cx="1612414" cy="1622154"/>
          </a:xfrm>
          <a:solidFill>
            <a:schemeClr val="accent3"/>
          </a:solidFill>
        </p:grpSpPr>
        <p:sp>
          <p:nvSpPr>
            <p:cNvPr id="178" name="Freeform 9"/>
            <p:cNvSpPr>
              <a:spLocks/>
            </p:cNvSpPr>
            <p:nvPr/>
          </p:nvSpPr>
          <p:spPr bwMode="auto">
            <a:xfrm>
              <a:off x="7148752" y="3056419"/>
              <a:ext cx="1547489" cy="1622154"/>
            </a:xfrm>
            <a:custGeom>
              <a:avLst/>
              <a:gdLst>
                <a:gd name="T0" fmla="*/ 1253 w 1285"/>
                <a:gd name="T1" fmla="*/ 0 h 1347"/>
                <a:gd name="T2" fmla="*/ 1257 w 1285"/>
                <a:gd name="T3" fmla="*/ 21 h 1347"/>
                <a:gd name="T4" fmla="*/ 1269 w 1285"/>
                <a:gd name="T5" fmla="*/ 107 h 1347"/>
                <a:gd name="T6" fmla="*/ 1277 w 1285"/>
                <a:gd name="T7" fmla="*/ 189 h 1347"/>
                <a:gd name="T8" fmla="*/ 1283 w 1285"/>
                <a:gd name="T9" fmla="*/ 272 h 1347"/>
                <a:gd name="T10" fmla="*/ 1285 w 1285"/>
                <a:gd name="T11" fmla="*/ 346 h 1347"/>
                <a:gd name="T12" fmla="*/ 1285 w 1285"/>
                <a:gd name="T13" fmla="*/ 365 h 1347"/>
                <a:gd name="T14" fmla="*/ 1283 w 1285"/>
                <a:gd name="T15" fmla="*/ 438 h 1347"/>
                <a:gd name="T16" fmla="*/ 1279 w 1285"/>
                <a:gd name="T17" fmla="*/ 522 h 1347"/>
                <a:gd name="T18" fmla="*/ 1272 w 1285"/>
                <a:gd name="T19" fmla="*/ 604 h 1347"/>
                <a:gd name="T20" fmla="*/ 1261 w 1285"/>
                <a:gd name="T21" fmla="*/ 688 h 1347"/>
                <a:gd name="T22" fmla="*/ 1247 w 1285"/>
                <a:gd name="T23" fmla="*/ 771 h 1347"/>
                <a:gd name="T24" fmla="*/ 1245 w 1285"/>
                <a:gd name="T25" fmla="*/ 780 h 1347"/>
                <a:gd name="T26" fmla="*/ 1228 w 1285"/>
                <a:gd name="T27" fmla="*/ 863 h 1347"/>
                <a:gd name="T28" fmla="*/ 1207 w 1285"/>
                <a:gd name="T29" fmla="*/ 944 h 1347"/>
                <a:gd name="T30" fmla="*/ 1183 w 1285"/>
                <a:gd name="T31" fmla="*/ 1026 h 1347"/>
                <a:gd name="T32" fmla="*/ 1155 w 1285"/>
                <a:gd name="T33" fmla="*/ 1108 h 1347"/>
                <a:gd name="T34" fmla="*/ 1125 w 1285"/>
                <a:gd name="T35" fmla="*/ 1188 h 1347"/>
                <a:gd name="T36" fmla="*/ 1090 w 1285"/>
                <a:gd name="T37" fmla="*/ 1267 h 1347"/>
                <a:gd name="T38" fmla="*/ 1052 w 1285"/>
                <a:gd name="T39" fmla="*/ 1347 h 1347"/>
                <a:gd name="T40" fmla="*/ 1012 w 1285"/>
                <a:gd name="T41" fmla="*/ 1328 h 1347"/>
                <a:gd name="T42" fmla="*/ 1049 w 1285"/>
                <a:gd name="T43" fmla="*/ 1250 h 1347"/>
                <a:gd name="T44" fmla="*/ 1084 w 1285"/>
                <a:gd name="T45" fmla="*/ 1170 h 1347"/>
                <a:gd name="T46" fmla="*/ 1114 w 1285"/>
                <a:gd name="T47" fmla="*/ 1091 h 1347"/>
                <a:gd name="T48" fmla="*/ 1142 w 1285"/>
                <a:gd name="T49" fmla="*/ 1009 h 1347"/>
                <a:gd name="T50" fmla="*/ 1167 w 1285"/>
                <a:gd name="T51" fmla="*/ 927 h 1347"/>
                <a:gd name="T52" fmla="*/ 1188 w 1285"/>
                <a:gd name="T53" fmla="*/ 846 h 1347"/>
                <a:gd name="T54" fmla="*/ 1203 w 1285"/>
                <a:gd name="T55" fmla="*/ 771 h 1347"/>
                <a:gd name="T56" fmla="*/ 1202 w 1285"/>
                <a:gd name="T57" fmla="*/ 771 h 1347"/>
                <a:gd name="T58" fmla="*/ 1217 w 1285"/>
                <a:gd name="T59" fmla="*/ 688 h 1347"/>
                <a:gd name="T60" fmla="*/ 1227 w 1285"/>
                <a:gd name="T61" fmla="*/ 604 h 1347"/>
                <a:gd name="T62" fmla="*/ 1235 w 1285"/>
                <a:gd name="T63" fmla="*/ 522 h 1347"/>
                <a:gd name="T64" fmla="*/ 1239 w 1285"/>
                <a:gd name="T65" fmla="*/ 438 h 1347"/>
                <a:gd name="T66" fmla="*/ 1240 w 1285"/>
                <a:gd name="T67" fmla="*/ 355 h 1347"/>
                <a:gd name="T68" fmla="*/ 1239 w 1285"/>
                <a:gd name="T69" fmla="*/ 272 h 1347"/>
                <a:gd name="T70" fmla="*/ 1232 w 1285"/>
                <a:gd name="T71" fmla="*/ 189 h 1347"/>
                <a:gd name="T72" fmla="*/ 1224 w 1285"/>
                <a:gd name="T73" fmla="*/ 107 h 1347"/>
                <a:gd name="T74" fmla="*/ 1217 w 1285"/>
                <a:gd name="T75" fmla="*/ 51 h 1347"/>
                <a:gd name="T76" fmla="*/ 139 w 1285"/>
                <a:gd name="T77" fmla="*/ 228 h 1347"/>
                <a:gd name="T78" fmla="*/ 43 w 1285"/>
                <a:gd name="T79" fmla="*/ 713 h 1347"/>
                <a:gd name="T80" fmla="*/ 0 w 1285"/>
                <a:gd name="T81" fmla="*/ 704 h 1347"/>
                <a:gd name="T82" fmla="*/ 98 w 1285"/>
                <a:gd name="T83" fmla="*/ 205 h 1347"/>
                <a:gd name="T84" fmla="*/ 101 w 1285"/>
                <a:gd name="T85" fmla="*/ 189 h 1347"/>
                <a:gd name="T86" fmla="*/ 116 w 1285"/>
                <a:gd name="T87" fmla="*/ 188 h 1347"/>
                <a:gd name="T88" fmla="*/ 1232 w 1285"/>
                <a:gd name="T89" fmla="*/ 4 h 1347"/>
                <a:gd name="T90" fmla="*/ 1253 w 1285"/>
                <a:gd name="T91"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85" h="1347">
                  <a:moveTo>
                    <a:pt x="1253" y="0"/>
                  </a:moveTo>
                  <a:lnTo>
                    <a:pt x="1257" y="21"/>
                  </a:lnTo>
                  <a:lnTo>
                    <a:pt x="1269" y="107"/>
                  </a:lnTo>
                  <a:lnTo>
                    <a:pt x="1277" y="189"/>
                  </a:lnTo>
                  <a:lnTo>
                    <a:pt x="1283" y="272"/>
                  </a:lnTo>
                  <a:lnTo>
                    <a:pt x="1285" y="346"/>
                  </a:lnTo>
                  <a:lnTo>
                    <a:pt x="1285" y="365"/>
                  </a:lnTo>
                  <a:lnTo>
                    <a:pt x="1283" y="438"/>
                  </a:lnTo>
                  <a:lnTo>
                    <a:pt x="1279" y="522"/>
                  </a:lnTo>
                  <a:lnTo>
                    <a:pt x="1272" y="604"/>
                  </a:lnTo>
                  <a:lnTo>
                    <a:pt x="1261" y="688"/>
                  </a:lnTo>
                  <a:lnTo>
                    <a:pt x="1247" y="771"/>
                  </a:lnTo>
                  <a:lnTo>
                    <a:pt x="1245" y="780"/>
                  </a:lnTo>
                  <a:lnTo>
                    <a:pt x="1228" y="863"/>
                  </a:lnTo>
                  <a:lnTo>
                    <a:pt x="1207" y="944"/>
                  </a:lnTo>
                  <a:lnTo>
                    <a:pt x="1183" y="1026"/>
                  </a:lnTo>
                  <a:lnTo>
                    <a:pt x="1155" y="1108"/>
                  </a:lnTo>
                  <a:lnTo>
                    <a:pt x="1125" y="1188"/>
                  </a:lnTo>
                  <a:lnTo>
                    <a:pt x="1090" y="1267"/>
                  </a:lnTo>
                  <a:lnTo>
                    <a:pt x="1052" y="1347"/>
                  </a:lnTo>
                  <a:lnTo>
                    <a:pt x="1012" y="1328"/>
                  </a:lnTo>
                  <a:lnTo>
                    <a:pt x="1049" y="1250"/>
                  </a:lnTo>
                  <a:lnTo>
                    <a:pt x="1084" y="1170"/>
                  </a:lnTo>
                  <a:lnTo>
                    <a:pt x="1114" y="1091"/>
                  </a:lnTo>
                  <a:lnTo>
                    <a:pt x="1142" y="1009"/>
                  </a:lnTo>
                  <a:lnTo>
                    <a:pt x="1167" y="927"/>
                  </a:lnTo>
                  <a:lnTo>
                    <a:pt x="1188" y="846"/>
                  </a:lnTo>
                  <a:lnTo>
                    <a:pt x="1203" y="771"/>
                  </a:lnTo>
                  <a:lnTo>
                    <a:pt x="1202" y="771"/>
                  </a:lnTo>
                  <a:lnTo>
                    <a:pt x="1217" y="688"/>
                  </a:lnTo>
                  <a:lnTo>
                    <a:pt x="1227" y="604"/>
                  </a:lnTo>
                  <a:lnTo>
                    <a:pt x="1235" y="522"/>
                  </a:lnTo>
                  <a:lnTo>
                    <a:pt x="1239" y="438"/>
                  </a:lnTo>
                  <a:lnTo>
                    <a:pt x="1240" y="355"/>
                  </a:lnTo>
                  <a:lnTo>
                    <a:pt x="1239" y="272"/>
                  </a:lnTo>
                  <a:lnTo>
                    <a:pt x="1232" y="189"/>
                  </a:lnTo>
                  <a:lnTo>
                    <a:pt x="1224" y="107"/>
                  </a:lnTo>
                  <a:lnTo>
                    <a:pt x="1217" y="51"/>
                  </a:lnTo>
                  <a:lnTo>
                    <a:pt x="139" y="228"/>
                  </a:lnTo>
                  <a:lnTo>
                    <a:pt x="43" y="713"/>
                  </a:lnTo>
                  <a:lnTo>
                    <a:pt x="0" y="704"/>
                  </a:lnTo>
                  <a:lnTo>
                    <a:pt x="98" y="205"/>
                  </a:lnTo>
                  <a:lnTo>
                    <a:pt x="101" y="189"/>
                  </a:lnTo>
                  <a:lnTo>
                    <a:pt x="116" y="188"/>
                  </a:lnTo>
                  <a:lnTo>
                    <a:pt x="1232" y="4"/>
                  </a:lnTo>
                  <a:lnTo>
                    <a:pt x="12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79" name="Isosceles Triangle 178"/>
            <p:cNvSpPr/>
            <p:nvPr/>
          </p:nvSpPr>
          <p:spPr>
            <a:xfrm rot="11684621">
              <a:off x="7083827" y="3872166"/>
              <a:ext cx="163994" cy="1413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Calibri"/>
              </a:endParaRPr>
            </a:p>
          </p:txBody>
        </p:sp>
      </p:grpSp>
      <p:grpSp>
        <p:nvGrpSpPr>
          <p:cNvPr id="162" name="Group 161"/>
          <p:cNvGrpSpPr/>
          <p:nvPr/>
        </p:nvGrpSpPr>
        <p:grpSpPr>
          <a:xfrm>
            <a:off x="6595892" y="4392543"/>
            <a:ext cx="1759959" cy="1803998"/>
            <a:chOff x="6565366" y="4099318"/>
            <a:chExt cx="1759959" cy="1803998"/>
          </a:xfrm>
          <a:solidFill>
            <a:schemeClr val="accent4"/>
          </a:solidFill>
        </p:grpSpPr>
        <p:sp>
          <p:nvSpPr>
            <p:cNvPr id="176" name="Freeform 10"/>
            <p:cNvSpPr>
              <a:spLocks/>
            </p:cNvSpPr>
            <p:nvPr/>
          </p:nvSpPr>
          <p:spPr bwMode="auto">
            <a:xfrm>
              <a:off x="6634528" y="4099318"/>
              <a:ext cx="1690797" cy="1803998"/>
            </a:xfrm>
            <a:custGeom>
              <a:avLst/>
              <a:gdLst>
                <a:gd name="T0" fmla="*/ 406 w 1404"/>
                <a:gd name="T1" fmla="*/ 0 h 1498"/>
                <a:gd name="T2" fmla="*/ 419 w 1404"/>
                <a:gd name="T3" fmla="*/ 8 h 1498"/>
                <a:gd name="T4" fmla="*/ 1386 w 1404"/>
                <a:gd name="T5" fmla="*/ 594 h 1498"/>
                <a:gd name="T6" fmla="*/ 1404 w 1404"/>
                <a:gd name="T7" fmla="*/ 606 h 1498"/>
                <a:gd name="T8" fmla="*/ 1393 w 1404"/>
                <a:gd name="T9" fmla="*/ 624 h 1498"/>
                <a:gd name="T10" fmla="*/ 1350 w 1404"/>
                <a:gd name="T11" fmla="*/ 691 h 1498"/>
                <a:gd name="T12" fmla="*/ 1345 w 1404"/>
                <a:gd name="T13" fmla="*/ 698 h 1498"/>
                <a:gd name="T14" fmla="*/ 1298 w 1404"/>
                <a:gd name="T15" fmla="*/ 766 h 1498"/>
                <a:gd name="T16" fmla="*/ 1248 w 1404"/>
                <a:gd name="T17" fmla="*/ 833 h 1498"/>
                <a:gd name="T18" fmla="*/ 1196 w 1404"/>
                <a:gd name="T19" fmla="*/ 897 h 1498"/>
                <a:gd name="T20" fmla="*/ 1142 w 1404"/>
                <a:gd name="T21" fmla="*/ 960 h 1498"/>
                <a:gd name="T22" fmla="*/ 1084 w 1404"/>
                <a:gd name="T23" fmla="*/ 1020 h 1498"/>
                <a:gd name="T24" fmla="*/ 1024 w 1404"/>
                <a:gd name="T25" fmla="*/ 1079 h 1498"/>
                <a:gd name="T26" fmla="*/ 963 w 1404"/>
                <a:gd name="T27" fmla="*/ 1135 h 1498"/>
                <a:gd name="T28" fmla="*/ 897 w 1404"/>
                <a:gd name="T29" fmla="*/ 1189 h 1498"/>
                <a:gd name="T30" fmla="*/ 830 w 1404"/>
                <a:gd name="T31" fmla="*/ 1240 h 1498"/>
                <a:gd name="T32" fmla="*/ 761 w 1404"/>
                <a:gd name="T33" fmla="*/ 1289 h 1498"/>
                <a:gd name="T34" fmla="*/ 754 w 1404"/>
                <a:gd name="T35" fmla="*/ 1294 h 1498"/>
                <a:gd name="T36" fmla="*/ 682 w 1404"/>
                <a:gd name="T37" fmla="*/ 1340 h 1498"/>
                <a:gd name="T38" fmla="*/ 609 w 1404"/>
                <a:gd name="T39" fmla="*/ 1383 h 1498"/>
                <a:gd name="T40" fmla="*/ 533 w 1404"/>
                <a:gd name="T41" fmla="*/ 1425 h 1498"/>
                <a:gd name="T42" fmla="*/ 456 w 1404"/>
                <a:gd name="T43" fmla="*/ 1463 h 1498"/>
                <a:gd name="T44" fmla="*/ 376 w 1404"/>
                <a:gd name="T45" fmla="*/ 1498 h 1498"/>
                <a:gd name="T46" fmla="*/ 359 w 1404"/>
                <a:gd name="T47" fmla="*/ 1458 h 1498"/>
                <a:gd name="T48" fmla="*/ 439 w 1404"/>
                <a:gd name="T49" fmla="*/ 1422 h 1498"/>
                <a:gd name="T50" fmla="*/ 516 w 1404"/>
                <a:gd name="T51" fmla="*/ 1384 h 1498"/>
                <a:gd name="T52" fmla="*/ 592 w 1404"/>
                <a:gd name="T53" fmla="*/ 1342 h 1498"/>
                <a:gd name="T54" fmla="*/ 665 w 1404"/>
                <a:gd name="T55" fmla="*/ 1299 h 1498"/>
                <a:gd name="T56" fmla="*/ 731 w 1404"/>
                <a:gd name="T57" fmla="*/ 1258 h 1498"/>
                <a:gd name="T58" fmla="*/ 729 w 1404"/>
                <a:gd name="T59" fmla="*/ 1257 h 1498"/>
                <a:gd name="T60" fmla="*/ 799 w 1404"/>
                <a:gd name="T61" fmla="*/ 1209 h 1498"/>
                <a:gd name="T62" fmla="*/ 866 w 1404"/>
                <a:gd name="T63" fmla="*/ 1157 h 1498"/>
                <a:gd name="T64" fmla="*/ 931 w 1404"/>
                <a:gd name="T65" fmla="*/ 1104 h 1498"/>
                <a:gd name="T66" fmla="*/ 993 w 1404"/>
                <a:gd name="T67" fmla="*/ 1047 h 1498"/>
                <a:gd name="T68" fmla="*/ 1053 w 1404"/>
                <a:gd name="T69" fmla="*/ 988 h 1498"/>
                <a:gd name="T70" fmla="*/ 1111 w 1404"/>
                <a:gd name="T71" fmla="*/ 928 h 1498"/>
                <a:gd name="T72" fmla="*/ 1164 w 1404"/>
                <a:gd name="T73" fmla="*/ 865 h 1498"/>
                <a:gd name="T74" fmla="*/ 1217 w 1404"/>
                <a:gd name="T75" fmla="*/ 801 h 1498"/>
                <a:gd name="T76" fmla="*/ 1266 w 1404"/>
                <a:gd name="T77" fmla="*/ 734 h 1498"/>
                <a:gd name="T78" fmla="*/ 1314 w 1404"/>
                <a:gd name="T79" fmla="*/ 666 h 1498"/>
                <a:gd name="T80" fmla="*/ 1315 w 1404"/>
                <a:gd name="T81" fmla="*/ 667 h 1498"/>
                <a:gd name="T82" fmla="*/ 1344 w 1404"/>
                <a:gd name="T83" fmla="*/ 620 h 1498"/>
                <a:gd name="T84" fmla="*/ 409 w 1404"/>
                <a:gd name="T85" fmla="*/ 53 h 1498"/>
                <a:gd name="T86" fmla="*/ 26 w 1404"/>
                <a:gd name="T87" fmla="*/ 349 h 1498"/>
                <a:gd name="T88" fmla="*/ 0 w 1404"/>
                <a:gd name="T89" fmla="*/ 315 h 1498"/>
                <a:gd name="T90" fmla="*/ 394 w 1404"/>
                <a:gd name="T91" fmla="*/ 10 h 1498"/>
                <a:gd name="T92" fmla="*/ 406 w 1404"/>
                <a:gd name="T93"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04" h="1498">
                  <a:moveTo>
                    <a:pt x="406" y="0"/>
                  </a:moveTo>
                  <a:lnTo>
                    <a:pt x="419" y="8"/>
                  </a:lnTo>
                  <a:lnTo>
                    <a:pt x="1386" y="594"/>
                  </a:lnTo>
                  <a:lnTo>
                    <a:pt x="1404" y="606"/>
                  </a:lnTo>
                  <a:lnTo>
                    <a:pt x="1393" y="624"/>
                  </a:lnTo>
                  <a:lnTo>
                    <a:pt x="1350" y="691"/>
                  </a:lnTo>
                  <a:lnTo>
                    <a:pt x="1345" y="698"/>
                  </a:lnTo>
                  <a:lnTo>
                    <a:pt x="1298" y="766"/>
                  </a:lnTo>
                  <a:lnTo>
                    <a:pt x="1248" y="833"/>
                  </a:lnTo>
                  <a:lnTo>
                    <a:pt x="1196" y="897"/>
                  </a:lnTo>
                  <a:lnTo>
                    <a:pt x="1142" y="960"/>
                  </a:lnTo>
                  <a:lnTo>
                    <a:pt x="1084" y="1020"/>
                  </a:lnTo>
                  <a:lnTo>
                    <a:pt x="1024" y="1079"/>
                  </a:lnTo>
                  <a:lnTo>
                    <a:pt x="963" y="1135"/>
                  </a:lnTo>
                  <a:lnTo>
                    <a:pt x="897" y="1189"/>
                  </a:lnTo>
                  <a:lnTo>
                    <a:pt x="830" y="1240"/>
                  </a:lnTo>
                  <a:lnTo>
                    <a:pt x="761" y="1289"/>
                  </a:lnTo>
                  <a:lnTo>
                    <a:pt x="754" y="1294"/>
                  </a:lnTo>
                  <a:lnTo>
                    <a:pt x="682" y="1340"/>
                  </a:lnTo>
                  <a:lnTo>
                    <a:pt x="609" y="1383"/>
                  </a:lnTo>
                  <a:lnTo>
                    <a:pt x="533" y="1425"/>
                  </a:lnTo>
                  <a:lnTo>
                    <a:pt x="456" y="1463"/>
                  </a:lnTo>
                  <a:lnTo>
                    <a:pt x="376" y="1498"/>
                  </a:lnTo>
                  <a:lnTo>
                    <a:pt x="359" y="1458"/>
                  </a:lnTo>
                  <a:lnTo>
                    <a:pt x="439" y="1422"/>
                  </a:lnTo>
                  <a:lnTo>
                    <a:pt x="516" y="1384"/>
                  </a:lnTo>
                  <a:lnTo>
                    <a:pt x="592" y="1342"/>
                  </a:lnTo>
                  <a:lnTo>
                    <a:pt x="665" y="1299"/>
                  </a:lnTo>
                  <a:lnTo>
                    <a:pt x="731" y="1258"/>
                  </a:lnTo>
                  <a:lnTo>
                    <a:pt x="729" y="1257"/>
                  </a:lnTo>
                  <a:lnTo>
                    <a:pt x="799" y="1209"/>
                  </a:lnTo>
                  <a:lnTo>
                    <a:pt x="866" y="1157"/>
                  </a:lnTo>
                  <a:lnTo>
                    <a:pt x="931" y="1104"/>
                  </a:lnTo>
                  <a:lnTo>
                    <a:pt x="993" y="1047"/>
                  </a:lnTo>
                  <a:lnTo>
                    <a:pt x="1053" y="988"/>
                  </a:lnTo>
                  <a:lnTo>
                    <a:pt x="1111" y="928"/>
                  </a:lnTo>
                  <a:lnTo>
                    <a:pt x="1164" y="865"/>
                  </a:lnTo>
                  <a:lnTo>
                    <a:pt x="1217" y="801"/>
                  </a:lnTo>
                  <a:lnTo>
                    <a:pt x="1266" y="734"/>
                  </a:lnTo>
                  <a:lnTo>
                    <a:pt x="1314" y="666"/>
                  </a:lnTo>
                  <a:lnTo>
                    <a:pt x="1315" y="667"/>
                  </a:lnTo>
                  <a:lnTo>
                    <a:pt x="1344" y="620"/>
                  </a:lnTo>
                  <a:lnTo>
                    <a:pt x="409" y="53"/>
                  </a:lnTo>
                  <a:lnTo>
                    <a:pt x="26" y="349"/>
                  </a:lnTo>
                  <a:lnTo>
                    <a:pt x="0" y="315"/>
                  </a:lnTo>
                  <a:lnTo>
                    <a:pt x="394" y="10"/>
                  </a:lnTo>
                  <a:lnTo>
                    <a:pt x="4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77" name="Isosceles Triangle 176"/>
            <p:cNvSpPr/>
            <p:nvPr/>
          </p:nvSpPr>
          <p:spPr>
            <a:xfrm rot="13825240">
              <a:off x="6554056" y="4437391"/>
              <a:ext cx="163994" cy="1413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Calibri"/>
              </a:endParaRPr>
            </a:p>
          </p:txBody>
        </p:sp>
      </p:grpSp>
      <p:grpSp>
        <p:nvGrpSpPr>
          <p:cNvPr id="163" name="Group 162"/>
          <p:cNvGrpSpPr/>
          <p:nvPr/>
        </p:nvGrpSpPr>
        <p:grpSpPr>
          <a:xfrm>
            <a:off x="5360091" y="4835186"/>
            <a:ext cx="1639014" cy="1565615"/>
            <a:chOff x="5341141" y="4530385"/>
            <a:chExt cx="1639014" cy="1565615"/>
          </a:xfrm>
          <a:solidFill>
            <a:schemeClr val="accent5"/>
          </a:solidFill>
        </p:grpSpPr>
        <p:sp>
          <p:nvSpPr>
            <p:cNvPr id="174" name="Freeform 11"/>
            <p:cNvSpPr>
              <a:spLocks/>
            </p:cNvSpPr>
            <p:nvPr/>
          </p:nvSpPr>
          <p:spPr bwMode="auto">
            <a:xfrm>
              <a:off x="5341141" y="4590661"/>
              <a:ext cx="1639014" cy="1505339"/>
            </a:xfrm>
            <a:custGeom>
              <a:avLst/>
              <a:gdLst>
                <a:gd name="T0" fmla="*/ 471 w 1361"/>
                <a:gd name="T1" fmla="*/ 0 h 1250"/>
                <a:gd name="T2" fmla="*/ 955 w 1361"/>
                <a:gd name="T3" fmla="*/ 17 h 1250"/>
                <a:gd name="T4" fmla="*/ 969 w 1361"/>
                <a:gd name="T5" fmla="*/ 17 h 1250"/>
                <a:gd name="T6" fmla="*/ 974 w 1361"/>
                <a:gd name="T7" fmla="*/ 31 h 1250"/>
                <a:gd name="T8" fmla="*/ 1353 w 1361"/>
                <a:gd name="T9" fmla="*/ 1097 h 1250"/>
                <a:gd name="T10" fmla="*/ 1361 w 1361"/>
                <a:gd name="T11" fmla="*/ 1119 h 1250"/>
                <a:gd name="T12" fmla="*/ 1340 w 1361"/>
                <a:gd name="T13" fmla="*/ 1126 h 1250"/>
                <a:gd name="T14" fmla="*/ 1263 w 1361"/>
                <a:gd name="T15" fmla="*/ 1152 h 1250"/>
                <a:gd name="T16" fmla="*/ 1183 w 1361"/>
                <a:gd name="T17" fmla="*/ 1174 h 1250"/>
                <a:gd name="T18" fmla="*/ 1101 w 1361"/>
                <a:gd name="T19" fmla="*/ 1195 h 1250"/>
                <a:gd name="T20" fmla="*/ 1020 w 1361"/>
                <a:gd name="T21" fmla="*/ 1212 h 1250"/>
                <a:gd name="T22" fmla="*/ 1012 w 1361"/>
                <a:gd name="T23" fmla="*/ 1213 h 1250"/>
                <a:gd name="T24" fmla="*/ 930 w 1361"/>
                <a:gd name="T25" fmla="*/ 1228 h 1250"/>
                <a:gd name="T26" fmla="*/ 847 w 1361"/>
                <a:gd name="T27" fmla="*/ 1238 h 1250"/>
                <a:gd name="T28" fmla="*/ 764 w 1361"/>
                <a:gd name="T29" fmla="*/ 1245 h 1250"/>
                <a:gd name="T30" fmla="*/ 682 w 1361"/>
                <a:gd name="T31" fmla="*/ 1250 h 1250"/>
                <a:gd name="T32" fmla="*/ 595 w 1361"/>
                <a:gd name="T33" fmla="*/ 1250 h 1250"/>
                <a:gd name="T34" fmla="*/ 512 w 1361"/>
                <a:gd name="T35" fmla="*/ 1247 h 1250"/>
                <a:gd name="T36" fmla="*/ 428 w 1361"/>
                <a:gd name="T37" fmla="*/ 1242 h 1250"/>
                <a:gd name="T38" fmla="*/ 343 w 1361"/>
                <a:gd name="T39" fmla="*/ 1232 h 1250"/>
                <a:gd name="T40" fmla="*/ 259 w 1361"/>
                <a:gd name="T41" fmla="*/ 1220 h 1250"/>
                <a:gd name="T42" fmla="*/ 174 w 1361"/>
                <a:gd name="T43" fmla="*/ 1203 h 1250"/>
                <a:gd name="T44" fmla="*/ 166 w 1361"/>
                <a:gd name="T45" fmla="*/ 1202 h 1250"/>
                <a:gd name="T46" fmla="*/ 82 w 1361"/>
                <a:gd name="T47" fmla="*/ 1181 h 1250"/>
                <a:gd name="T48" fmla="*/ 0 w 1361"/>
                <a:gd name="T49" fmla="*/ 1158 h 1250"/>
                <a:gd name="T50" fmla="*/ 13 w 1361"/>
                <a:gd name="T51" fmla="*/ 1116 h 1250"/>
                <a:gd name="T52" fmla="*/ 100 w 1361"/>
                <a:gd name="T53" fmla="*/ 1140 h 1250"/>
                <a:gd name="T54" fmla="*/ 174 w 1361"/>
                <a:gd name="T55" fmla="*/ 1158 h 1250"/>
                <a:gd name="T56" fmla="*/ 174 w 1361"/>
                <a:gd name="T57" fmla="*/ 1158 h 1250"/>
                <a:gd name="T58" fmla="*/ 259 w 1361"/>
                <a:gd name="T59" fmla="*/ 1175 h 1250"/>
                <a:gd name="T60" fmla="*/ 343 w 1361"/>
                <a:gd name="T61" fmla="*/ 1187 h 1250"/>
                <a:gd name="T62" fmla="*/ 428 w 1361"/>
                <a:gd name="T63" fmla="*/ 1198 h 1250"/>
                <a:gd name="T64" fmla="*/ 512 w 1361"/>
                <a:gd name="T65" fmla="*/ 1203 h 1250"/>
                <a:gd name="T66" fmla="*/ 597 w 1361"/>
                <a:gd name="T67" fmla="*/ 1205 h 1250"/>
                <a:gd name="T68" fmla="*/ 681 w 1361"/>
                <a:gd name="T69" fmla="*/ 1205 h 1250"/>
                <a:gd name="T70" fmla="*/ 764 w 1361"/>
                <a:gd name="T71" fmla="*/ 1200 h 1250"/>
                <a:gd name="T72" fmla="*/ 847 w 1361"/>
                <a:gd name="T73" fmla="*/ 1194 h 1250"/>
                <a:gd name="T74" fmla="*/ 930 w 1361"/>
                <a:gd name="T75" fmla="*/ 1183 h 1250"/>
                <a:gd name="T76" fmla="*/ 1012 w 1361"/>
                <a:gd name="T77" fmla="*/ 1169 h 1250"/>
                <a:gd name="T78" fmla="*/ 1012 w 1361"/>
                <a:gd name="T79" fmla="*/ 1170 h 1250"/>
                <a:gd name="T80" fmla="*/ 1084 w 1361"/>
                <a:gd name="T81" fmla="*/ 1154 h 1250"/>
                <a:gd name="T82" fmla="*/ 1166 w 1361"/>
                <a:gd name="T83" fmla="*/ 1133 h 1250"/>
                <a:gd name="T84" fmla="*/ 1245 w 1361"/>
                <a:gd name="T85" fmla="*/ 1111 h 1250"/>
                <a:gd name="T86" fmla="*/ 1303 w 1361"/>
                <a:gd name="T87" fmla="*/ 1091 h 1250"/>
                <a:gd name="T88" fmla="*/ 938 w 1361"/>
                <a:gd name="T89" fmla="*/ 62 h 1250"/>
                <a:gd name="T90" fmla="*/ 470 w 1361"/>
                <a:gd name="T91" fmla="*/ 45 h 1250"/>
                <a:gd name="T92" fmla="*/ 471 w 1361"/>
                <a:gd name="T93" fmla="*/ 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61" h="1250">
                  <a:moveTo>
                    <a:pt x="471" y="0"/>
                  </a:moveTo>
                  <a:lnTo>
                    <a:pt x="955" y="17"/>
                  </a:lnTo>
                  <a:lnTo>
                    <a:pt x="969" y="17"/>
                  </a:lnTo>
                  <a:lnTo>
                    <a:pt x="974" y="31"/>
                  </a:lnTo>
                  <a:lnTo>
                    <a:pt x="1353" y="1097"/>
                  </a:lnTo>
                  <a:lnTo>
                    <a:pt x="1361" y="1119"/>
                  </a:lnTo>
                  <a:lnTo>
                    <a:pt x="1340" y="1126"/>
                  </a:lnTo>
                  <a:lnTo>
                    <a:pt x="1263" y="1152"/>
                  </a:lnTo>
                  <a:lnTo>
                    <a:pt x="1183" y="1174"/>
                  </a:lnTo>
                  <a:lnTo>
                    <a:pt x="1101" y="1195"/>
                  </a:lnTo>
                  <a:lnTo>
                    <a:pt x="1020" y="1212"/>
                  </a:lnTo>
                  <a:lnTo>
                    <a:pt x="1012" y="1213"/>
                  </a:lnTo>
                  <a:lnTo>
                    <a:pt x="930" y="1228"/>
                  </a:lnTo>
                  <a:lnTo>
                    <a:pt x="847" y="1238"/>
                  </a:lnTo>
                  <a:lnTo>
                    <a:pt x="764" y="1245"/>
                  </a:lnTo>
                  <a:lnTo>
                    <a:pt x="682" y="1250"/>
                  </a:lnTo>
                  <a:lnTo>
                    <a:pt x="595" y="1250"/>
                  </a:lnTo>
                  <a:lnTo>
                    <a:pt x="512" y="1247"/>
                  </a:lnTo>
                  <a:lnTo>
                    <a:pt x="428" y="1242"/>
                  </a:lnTo>
                  <a:lnTo>
                    <a:pt x="343" y="1232"/>
                  </a:lnTo>
                  <a:lnTo>
                    <a:pt x="259" y="1220"/>
                  </a:lnTo>
                  <a:lnTo>
                    <a:pt x="174" y="1203"/>
                  </a:lnTo>
                  <a:lnTo>
                    <a:pt x="166" y="1202"/>
                  </a:lnTo>
                  <a:lnTo>
                    <a:pt x="82" y="1181"/>
                  </a:lnTo>
                  <a:lnTo>
                    <a:pt x="0" y="1158"/>
                  </a:lnTo>
                  <a:lnTo>
                    <a:pt x="13" y="1116"/>
                  </a:lnTo>
                  <a:lnTo>
                    <a:pt x="100" y="1140"/>
                  </a:lnTo>
                  <a:lnTo>
                    <a:pt x="174" y="1158"/>
                  </a:lnTo>
                  <a:lnTo>
                    <a:pt x="174" y="1158"/>
                  </a:lnTo>
                  <a:lnTo>
                    <a:pt x="259" y="1175"/>
                  </a:lnTo>
                  <a:lnTo>
                    <a:pt x="343" y="1187"/>
                  </a:lnTo>
                  <a:lnTo>
                    <a:pt x="428" y="1198"/>
                  </a:lnTo>
                  <a:lnTo>
                    <a:pt x="512" y="1203"/>
                  </a:lnTo>
                  <a:lnTo>
                    <a:pt x="597" y="1205"/>
                  </a:lnTo>
                  <a:lnTo>
                    <a:pt x="681" y="1205"/>
                  </a:lnTo>
                  <a:lnTo>
                    <a:pt x="764" y="1200"/>
                  </a:lnTo>
                  <a:lnTo>
                    <a:pt x="847" y="1194"/>
                  </a:lnTo>
                  <a:lnTo>
                    <a:pt x="930" y="1183"/>
                  </a:lnTo>
                  <a:lnTo>
                    <a:pt x="1012" y="1169"/>
                  </a:lnTo>
                  <a:lnTo>
                    <a:pt x="1012" y="1170"/>
                  </a:lnTo>
                  <a:lnTo>
                    <a:pt x="1084" y="1154"/>
                  </a:lnTo>
                  <a:lnTo>
                    <a:pt x="1166" y="1133"/>
                  </a:lnTo>
                  <a:lnTo>
                    <a:pt x="1245" y="1111"/>
                  </a:lnTo>
                  <a:lnTo>
                    <a:pt x="1303" y="1091"/>
                  </a:lnTo>
                  <a:lnTo>
                    <a:pt x="938" y="62"/>
                  </a:lnTo>
                  <a:lnTo>
                    <a:pt x="470" y="45"/>
                  </a:lnTo>
                  <a:lnTo>
                    <a:pt x="4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75" name="Isosceles Triangle 174"/>
            <p:cNvSpPr/>
            <p:nvPr/>
          </p:nvSpPr>
          <p:spPr>
            <a:xfrm rot="16396169">
              <a:off x="5805117" y="4541695"/>
              <a:ext cx="163994" cy="1413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Calibri"/>
              </a:endParaRPr>
            </a:p>
          </p:txBody>
        </p:sp>
      </p:grpSp>
      <p:grpSp>
        <p:nvGrpSpPr>
          <p:cNvPr id="164" name="Group 163"/>
          <p:cNvGrpSpPr/>
          <p:nvPr/>
        </p:nvGrpSpPr>
        <p:grpSpPr>
          <a:xfrm>
            <a:off x="3953234" y="4493719"/>
            <a:ext cx="1769075" cy="1781371"/>
            <a:chOff x="3957433" y="4177343"/>
            <a:chExt cx="1769075" cy="1781371"/>
          </a:xfrm>
          <a:solidFill>
            <a:schemeClr val="accent6"/>
          </a:solidFill>
        </p:grpSpPr>
        <p:sp>
          <p:nvSpPr>
            <p:cNvPr id="172" name="Freeform 12"/>
            <p:cNvSpPr>
              <a:spLocks/>
            </p:cNvSpPr>
            <p:nvPr/>
          </p:nvSpPr>
          <p:spPr bwMode="auto">
            <a:xfrm>
              <a:off x="3957433" y="4232993"/>
              <a:ext cx="1769075" cy="1725721"/>
            </a:xfrm>
            <a:custGeom>
              <a:avLst/>
              <a:gdLst>
                <a:gd name="T0" fmla="*/ 1072 w 1469"/>
                <a:gd name="T1" fmla="*/ 0 h 1433"/>
                <a:gd name="T2" fmla="*/ 1457 w 1469"/>
                <a:gd name="T3" fmla="*/ 318 h 1433"/>
                <a:gd name="T4" fmla="*/ 1469 w 1469"/>
                <a:gd name="T5" fmla="*/ 328 h 1433"/>
                <a:gd name="T6" fmla="*/ 1463 w 1469"/>
                <a:gd name="T7" fmla="*/ 343 h 1433"/>
                <a:gd name="T8" fmla="*/ 1099 w 1469"/>
                <a:gd name="T9" fmla="*/ 1412 h 1433"/>
                <a:gd name="T10" fmla="*/ 1091 w 1469"/>
                <a:gd name="T11" fmla="*/ 1433 h 1433"/>
                <a:gd name="T12" fmla="*/ 1072 w 1469"/>
                <a:gd name="T13" fmla="*/ 1425 h 1433"/>
                <a:gd name="T14" fmla="*/ 992 w 1469"/>
                <a:gd name="T15" fmla="*/ 1396 h 1433"/>
                <a:gd name="T16" fmla="*/ 916 w 1469"/>
                <a:gd name="T17" fmla="*/ 1365 h 1433"/>
                <a:gd name="T18" fmla="*/ 840 w 1469"/>
                <a:gd name="T19" fmla="*/ 1331 h 1433"/>
                <a:gd name="T20" fmla="*/ 765 w 1469"/>
                <a:gd name="T21" fmla="*/ 1294 h 1433"/>
                <a:gd name="T22" fmla="*/ 693 w 1469"/>
                <a:gd name="T23" fmla="*/ 1253 h 1433"/>
                <a:gd name="T24" fmla="*/ 621 w 1469"/>
                <a:gd name="T25" fmla="*/ 1210 h 1433"/>
                <a:gd name="T26" fmla="*/ 552 w 1469"/>
                <a:gd name="T27" fmla="*/ 1164 h 1433"/>
                <a:gd name="T28" fmla="*/ 544 w 1469"/>
                <a:gd name="T29" fmla="*/ 1160 h 1433"/>
                <a:gd name="T30" fmla="*/ 476 w 1469"/>
                <a:gd name="T31" fmla="*/ 1112 h 1433"/>
                <a:gd name="T32" fmla="*/ 410 w 1469"/>
                <a:gd name="T33" fmla="*/ 1060 h 1433"/>
                <a:gd name="T34" fmla="*/ 345 w 1469"/>
                <a:gd name="T35" fmla="*/ 1006 h 1433"/>
                <a:gd name="T36" fmla="*/ 282 w 1469"/>
                <a:gd name="T37" fmla="*/ 948 h 1433"/>
                <a:gd name="T38" fmla="*/ 222 w 1469"/>
                <a:gd name="T39" fmla="*/ 889 h 1433"/>
                <a:gd name="T40" fmla="*/ 164 w 1469"/>
                <a:gd name="T41" fmla="*/ 826 h 1433"/>
                <a:gd name="T42" fmla="*/ 108 w 1469"/>
                <a:gd name="T43" fmla="*/ 762 h 1433"/>
                <a:gd name="T44" fmla="*/ 53 w 1469"/>
                <a:gd name="T45" fmla="*/ 694 h 1433"/>
                <a:gd name="T46" fmla="*/ 0 w 1469"/>
                <a:gd name="T47" fmla="*/ 621 h 1433"/>
                <a:gd name="T48" fmla="*/ 36 w 1469"/>
                <a:gd name="T49" fmla="*/ 596 h 1433"/>
                <a:gd name="T50" fmla="*/ 84 w 1469"/>
                <a:gd name="T51" fmla="*/ 663 h 1433"/>
                <a:gd name="T52" fmla="*/ 139 w 1469"/>
                <a:gd name="T53" fmla="*/ 731 h 1433"/>
                <a:gd name="T54" fmla="*/ 196 w 1469"/>
                <a:gd name="T55" fmla="*/ 795 h 1433"/>
                <a:gd name="T56" fmla="*/ 253 w 1469"/>
                <a:gd name="T57" fmla="*/ 858 h 1433"/>
                <a:gd name="T58" fmla="*/ 313 w 1469"/>
                <a:gd name="T59" fmla="*/ 917 h 1433"/>
                <a:gd name="T60" fmla="*/ 376 w 1469"/>
                <a:gd name="T61" fmla="*/ 974 h 1433"/>
                <a:gd name="T62" fmla="*/ 442 w 1469"/>
                <a:gd name="T63" fmla="*/ 1028 h 1433"/>
                <a:gd name="T64" fmla="*/ 507 w 1469"/>
                <a:gd name="T65" fmla="*/ 1081 h 1433"/>
                <a:gd name="T66" fmla="*/ 569 w 1469"/>
                <a:gd name="T67" fmla="*/ 1124 h 1433"/>
                <a:gd name="T68" fmla="*/ 569 w 1469"/>
                <a:gd name="T69" fmla="*/ 1124 h 1433"/>
                <a:gd name="T70" fmla="*/ 638 w 1469"/>
                <a:gd name="T71" fmla="*/ 1170 h 1433"/>
                <a:gd name="T72" fmla="*/ 710 w 1469"/>
                <a:gd name="T73" fmla="*/ 1213 h 1433"/>
                <a:gd name="T74" fmla="*/ 782 w 1469"/>
                <a:gd name="T75" fmla="*/ 1253 h 1433"/>
                <a:gd name="T76" fmla="*/ 857 w 1469"/>
                <a:gd name="T77" fmla="*/ 1290 h 1433"/>
                <a:gd name="T78" fmla="*/ 933 w 1469"/>
                <a:gd name="T79" fmla="*/ 1324 h 1433"/>
                <a:gd name="T80" fmla="*/ 1009 w 1469"/>
                <a:gd name="T81" fmla="*/ 1356 h 1433"/>
                <a:gd name="T82" fmla="*/ 1065 w 1469"/>
                <a:gd name="T83" fmla="*/ 1375 h 1433"/>
                <a:gd name="T84" fmla="*/ 1417 w 1469"/>
                <a:gd name="T85" fmla="*/ 342 h 1433"/>
                <a:gd name="T86" fmla="*/ 1044 w 1469"/>
                <a:gd name="T87" fmla="*/ 34 h 1433"/>
                <a:gd name="T88" fmla="*/ 1072 w 1469"/>
                <a:gd name="T89" fmla="*/ 0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69" h="1433">
                  <a:moveTo>
                    <a:pt x="1072" y="0"/>
                  </a:moveTo>
                  <a:lnTo>
                    <a:pt x="1457" y="318"/>
                  </a:lnTo>
                  <a:lnTo>
                    <a:pt x="1469" y="328"/>
                  </a:lnTo>
                  <a:lnTo>
                    <a:pt x="1463" y="343"/>
                  </a:lnTo>
                  <a:lnTo>
                    <a:pt x="1099" y="1412"/>
                  </a:lnTo>
                  <a:lnTo>
                    <a:pt x="1091" y="1433"/>
                  </a:lnTo>
                  <a:lnTo>
                    <a:pt x="1072" y="1425"/>
                  </a:lnTo>
                  <a:lnTo>
                    <a:pt x="992" y="1396"/>
                  </a:lnTo>
                  <a:lnTo>
                    <a:pt x="916" y="1365"/>
                  </a:lnTo>
                  <a:lnTo>
                    <a:pt x="840" y="1331"/>
                  </a:lnTo>
                  <a:lnTo>
                    <a:pt x="765" y="1294"/>
                  </a:lnTo>
                  <a:lnTo>
                    <a:pt x="693" y="1253"/>
                  </a:lnTo>
                  <a:lnTo>
                    <a:pt x="621" y="1210"/>
                  </a:lnTo>
                  <a:lnTo>
                    <a:pt x="552" y="1164"/>
                  </a:lnTo>
                  <a:lnTo>
                    <a:pt x="544" y="1160"/>
                  </a:lnTo>
                  <a:lnTo>
                    <a:pt x="476" y="1112"/>
                  </a:lnTo>
                  <a:lnTo>
                    <a:pt x="410" y="1060"/>
                  </a:lnTo>
                  <a:lnTo>
                    <a:pt x="345" y="1006"/>
                  </a:lnTo>
                  <a:lnTo>
                    <a:pt x="282" y="948"/>
                  </a:lnTo>
                  <a:lnTo>
                    <a:pt x="222" y="889"/>
                  </a:lnTo>
                  <a:lnTo>
                    <a:pt x="164" y="826"/>
                  </a:lnTo>
                  <a:lnTo>
                    <a:pt x="108" y="762"/>
                  </a:lnTo>
                  <a:lnTo>
                    <a:pt x="53" y="694"/>
                  </a:lnTo>
                  <a:lnTo>
                    <a:pt x="0" y="621"/>
                  </a:lnTo>
                  <a:lnTo>
                    <a:pt x="36" y="596"/>
                  </a:lnTo>
                  <a:lnTo>
                    <a:pt x="84" y="663"/>
                  </a:lnTo>
                  <a:lnTo>
                    <a:pt x="139" y="731"/>
                  </a:lnTo>
                  <a:lnTo>
                    <a:pt x="196" y="795"/>
                  </a:lnTo>
                  <a:lnTo>
                    <a:pt x="253" y="858"/>
                  </a:lnTo>
                  <a:lnTo>
                    <a:pt x="313" y="917"/>
                  </a:lnTo>
                  <a:lnTo>
                    <a:pt x="376" y="974"/>
                  </a:lnTo>
                  <a:lnTo>
                    <a:pt x="442" y="1028"/>
                  </a:lnTo>
                  <a:lnTo>
                    <a:pt x="507" y="1081"/>
                  </a:lnTo>
                  <a:lnTo>
                    <a:pt x="569" y="1124"/>
                  </a:lnTo>
                  <a:lnTo>
                    <a:pt x="569" y="1124"/>
                  </a:lnTo>
                  <a:lnTo>
                    <a:pt x="638" y="1170"/>
                  </a:lnTo>
                  <a:lnTo>
                    <a:pt x="710" y="1213"/>
                  </a:lnTo>
                  <a:lnTo>
                    <a:pt x="782" y="1253"/>
                  </a:lnTo>
                  <a:lnTo>
                    <a:pt x="857" y="1290"/>
                  </a:lnTo>
                  <a:lnTo>
                    <a:pt x="933" y="1324"/>
                  </a:lnTo>
                  <a:lnTo>
                    <a:pt x="1009" y="1356"/>
                  </a:lnTo>
                  <a:lnTo>
                    <a:pt x="1065" y="1375"/>
                  </a:lnTo>
                  <a:lnTo>
                    <a:pt x="1417" y="342"/>
                  </a:lnTo>
                  <a:lnTo>
                    <a:pt x="1044" y="34"/>
                  </a:lnTo>
                  <a:lnTo>
                    <a:pt x="10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73" name="Isosceles Triangle 172"/>
            <p:cNvSpPr/>
            <p:nvPr/>
          </p:nvSpPr>
          <p:spPr>
            <a:xfrm rot="18598265">
              <a:off x="5152140" y="4188653"/>
              <a:ext cx="163994" cy="1413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Calibri"/>
              </a:endParaRPr>
            </a:p>
          </p:txBody>
        </p:sp>
      </p:grpSp>
      <p:grpSp>
        <p:nvGrpSpPr>
          <p:cNvPr id="165" name="Group 164"/>
          <p:cNvGrpSpPr/>
          <p:nvPr/>
        </p:nvGrpSpPr>
        <p:grpSpPr>
          <a:xfrm>
            <a:off x="3488385" y="3613649"/>
            <a:ext cx="1600477" cy="1588434"/>
            <a:chOff x="3492584" y="3297274"/>
            <a:chExt cx="1600477" cy="1588434"/>
          </a:xfrm>
          <a:solidFill>
            <a:schemeClr val="tx1">
              <a:lumMod val="65000"/>
              <a:lumOff val="35000"/>
            </a:schemeClr>
          </a:solidFill>
        </p:grpSpPr>
        <p:sp>
          <p:nvSpPr>
            <p:cNvPr id="170" name="Freeform 13"/>
            <p:cNvSpPr>
              <a:spLocks/>
            </p:cNvSpPr>
            <p:nvPr/>
          </p:nvSpPr>
          <p:spPr bwMode="auto">
            <a:xfrm>
              <a:off x="3492584" y="3297274"/>
              <a:ext cx="1600477" cy="1588434"/>
            </a:xfrm>
            <a:custGeom>
              <a:avLst/>
              <a:gdLst>
                <a:gd name="T0" fmla="*/ 5 w 1329"/>
                <a:gd name="T1" fmla="*/ 0 h 1319"/>
                <a:gd name="T2" fmla="*/ 50 w 1329"/>
                <a:gd name="T3" fmla="*/ 3 h 1319"/>
                <a:gd name="T4" fmla="*/ 46 w 1329"/>
                <a:gd name="T5" fmla="*/ 87 h 1319"/>
                <a:gd name="T6" fmla="*/ 45 w 1329"/>
                <a:gd name="T7" fmla="*/ 174 h 1319"/>
                <a:gd name="T8" fmla="*/ 47 w 1329"/>
                <a:gd name="T9" fmla="*/ 260 h 1319"/>
                <a:gd name="T10" fmla="*/ 52 w 1329"/>
                <a:gd name="T11" fmla="*/ 345 h 1319"/>
                <a:gd name="T12" fmla="*/ 62 w 1329"/>
                <a:gd name="T13" fmla="*/ 431 h 1319"/>
                <a:gd name="T14" fmla="*/ 75 w 1329"/>
                <a:gd name="T15" fmla="*/ 515 h 1319"/>
                <a:gd name="T16" fmla="*/ 90 w 1329"/>
                <a:gd name="T17" fmla="*/ 597 h 1319"/>
                <a:gd name="T18" fmla="*/ 90 w 1329"/>
                <a:gd name="T19" fmla="*/ 597 h 1319"/>
                <a:gd name="T20" fmla="*/ 107 w 1329"/>
                <a:gd name="T21" fmla="*/ 670 h 1319"/>
                <a:gd name="T22" fmla="*/ 130 w 1329"/>
                <a:gd name="T23" fmla="*/ 752 h 1319"/>
                <a:gd name="T24" fmla="*/ 155 w 1329"/>
                <a:gd name="T25" fmla="*/ 830 h 1319"/>
                <a:gd name="T26" fmla="*/ 182 w 1329"/>
                <a:gd name="T27" fmla="*/ 909 h 1319"/>
                <a:gd name="T28" fmla="*/ 213 w 1329"/>
                <a:gd name="T29" fmla="*/ 986 h 1319"/>
                <a:gd name="T30" fmla="*/ 248 w 1329"/>
                <a:gd name="T31" fmla="*/ 1062 h 1319"/>
                <a:gd name="T32" fmla="*/ 286 w 1329"/>
                <a:gd name="T33" fmla="*/ 1137 h 1319"/>
                <a:gd name="T34" fmla="*/ 325 w 1329"/>
                <a:gd name="T35" fmla="*/ 1209 h 1319"/>
                <a:gd name="T36" fmla="*/ 355 w 1329"/>
                <a:gd name="T37" fmla="*/ 1259 h 1319"/>
                <a:gd name="T38" fmla="*/ 1280 w 1329"/>
                <a:gd name="T39" fmla="*/ 678 h 1319"/>
                <a:gd name="T40" fmla="*/ 1180 w 1329"/>
                <a:gd name="T41" fmla="*/ 209 h 1319"/>
                <a:gd name="T42" fmla="*/ 1223 w 1329"/>
                <a:gd name="T43" fmla="*/ 200 h 1319"/>
                <a:gd name="T44" fmla="*/ 1327 w 1329"/>
                <a:gd name="T45" fmla="*/ 685 h 1319"/>
                <a:gd name="T46" fmla="*/ 1329 w 1329"/>
                <a:gd name="T47" fmla="*/ 699 h 1319"/>
                <a:gd name="T48" fmla="*/ 1316 w 1329"/>
                <a:gd name="T49" fmla="*/ 707 h 1319"/>
                <a:gd name="T50" fmla="*/ 359 w 1329"/>
                <a:gd name="T51" fmla="*/ 1307 h 1319"/>
                <a:gd name="T52" fmla="*/ 339 w 1329"/>
                <a:gd name="T53" fmla="*/ 1319 h 1319"/>
                <a:gd name="T54" fmla="*/ 329 w 1329"/>
                <a:gd name="T55" fmla="*/ 1301 h 1319"/>
                <a:gd name="T56" fmla="*/ 284 w 1329"/>
                <a:gd name="T57" fmla="*/ 1226 h 1319"/>
                <a:gd name="T58" fmla="*/ 245 w 1329"/>
                <a:gd name="T59" fmla="*/ 1154 h 1319"/>
                <a:gd name="T60" fmla="*/ 207 w 1329"/>
                <a:gd name="T61" fmla="*/ 1079 h 1319"/>
                <a:gd name="T62" fmla="*/ 173 w 1329"/>
                <a:gd name="T63" fmla="*/ 1003 h 1319"/>
                <a:gd name="T64" fmla="*/ 141 w 1329"/>
                <a:gd name="T65" fmla="*/ 926 h 1319"/>
                <a:gd name="T66" fmla="*/ 114 w 1329"/>
                <a:gd name="T67" fmla="*/ 847 h 1319"/>
                <a:gd name="T68" fmla="*/ 89 w 1329"/>
                <a:gd name="T69" fmla="*/ 769 h 1319"/>
                <a:gd name="T70" fmla="*/ 67 w 1329"/>
                <a:gd name="T71" fmla="*/ 687 h 1319"/>
                <a:gd name="T72" fmla="*/ 47 w 1329"/>
                <a:gd name="T73" fmla="*/ 605 h 1319"/>
                <a:gd name="T74" fmla="*/ 46 w 1329"/>
                <a:gd name="T75" fmla="*/ 597 h 1319"/>
                <a:gd name="T76" fmla="*/ 30 w 1329"/>
                <a:gd name="T77" fmla="*/ 515 h 1319"/>
                <a:gd name="T78" fmla="*/ 17 w 1329"/>
                <a:gd name="T79" fmla="*/ 431 h 1319"/>
                <a:gd name="T80" fmla="*/ 8 w 1329"/>
                <a:gd name="T81" fmla="*/ 345 h 1319"/>
                <a:gd name="T82" fmla="*/ 3 w 1329"/>
                <a:gd name="T83" fmla="*/ 260 h 1319"/>
                <a:gd name="T84" fmla="*/ 0 w 1329"/>
                <a:gd name="T85" fmla="*/ 174 h 1319"/>
                <a:gd name="T86" fmla="*/ 1 w 1329"/>
                <a:gd name="T87" fmla="*/ 87 h 1319"/>
                <a:gd name="T88" fmla="*/ 5 w 1329"/>
                <a:gd name="T89" fmla="*/ 0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9" h="1319">
                  <a:moveTo>
                    <a:pt x="5" y="0"/>
                  </a:moveTo>
                  <a:lnTo>
                    <a:pt x="50" y="3"/>
                  </a:lnTo>
                  <a:lnTo>
                    <a:pt x="46" y="87"/>
                  </a:lnTo>
                  <a:lnTo>
                    <a:pt x="45" y="174"/>
                  </a:lnTo>
                  <a:lnTo>
                    <a:pt x="47" y="260"/>
                  </a:lnTo>
                  <a:lnTo>
                    <a:pt x="52" y="345"/>
                  </a:lnTo>
                  <a:lnTo>
                    <a:pt x="62" y="431"/>
                  </a:lnTo>
                  <a:lnTo>
                    <a:pt x="75" y="515"/>
                  </a:lnTo>
                  <a:lnTo>
                    <a:pt x="90" y="597"/>
                  </a:lnTo>
                  <a:lnTo>
                    <a:pt x="90" y="597"/>
                  </a:lnTo>
                  <a:lnTo>
                    <a:pt x="107" y="670"/>
                  </a:lnTo>
                  <a:lnTo>
                    <a:pt x="130" y="752"/>
                  </a:lnTo>
                  <a:lnTo>
                    <a:pt x="155" y="830"/>
                  </a:lnTo>
                  <a:lnTo>
                    <a:pt x="182" y="909"/>
                  </a:lnTo>
                  <a:lnTo>
                    <a:pt x="213" y="986"/>
                  </a:lnTo>
                  <a:lnTo>
                    <a:pt x="248" y="1062"/>
                  </a:lnTo>
                  <a:lnTo>
                    <a:pt x="286" y="1137"/>
                  </a:lnTo>
                  <a:lnTo>
                    <a:pt x="325" y="1209"/>
                  </a:lnTo>
                  <a:lnTo>
                    <a:pt x="355" y="1259"/>
                  </a:lnTo>
                  <a:lnTo>
                    <a:pt x="1280" y="678"/>
                  </a:lnTo>
                  <a:lnTo>
                    <a:pt x="1180" y="209"/>
                  </a:lnTo>
                  <a:lnTo>
                    <a:pt x="1223" y="200"/>
                  </a:lnTo>
                  <a:lnTo>
                    <a:pt x="1327" y="685"/>
                  </a:lnTo>
                  <a:lnTo>
                    <a:pt x="1329" y="699"/>
                  </a:lnTo>
                  <a:lnTo>
                    <a:pt x="1316" y="707"/>
                  </a:lnTo>
                  <a:lnTo>
                    <a:pt x="359" y="1307"/>
                  </a:lnTo>
                  <a:lnTo>
                    <a:pt x="339" y="1319"/>
                  </a:lnTo>
                  <a:lnTo>
                    <a:pt x="329" y="1301"/>
                  </a:lnTo>
                  <a:lnTo>
                    <a:pt x="284" y="1226"/>
                  </a:lnTo>
                  <a:lnTo>
                    <a:pt x="245" y="1154"/>
                  </a:lnTo>
                  <a:lnTo>
                    <a:pt x="207" y="1079"/>
                  </a:lnTo>
                  <a:lnTo>
                    <a:pt x="173" y="1003"/>
                  </a:lnTo>
                  <a:lnTo>
                    <a:pt x="141" y="926"/>
                  </a:lnTo>
                  <a:lnTo>
                    <a:pt x="114" y="847"/>
                  </a:lnTo>
                  <a:lnTo>
                    <a:pt x="89" y="769"/>
                  </a:lnTo>
                  <a:lnTo>
                    <a:pt x="67" y="687"/>
                  </a:lnTo>
                  <a:lnTo>
                    <a:pt x="47" y="605"/>
                  </a:lnTo>
                  <a:lnTo>
                    <a:pt x="46" y="597"/>
                  </a:lnTo>
                  <a:lnTo>
                    <a:pt x="30" y="515"/>
                  </a:lnTo>
                  <a:lnTo>
                    <a:pt x="17" y="431"/>
                  </a:lnTo>
                  <a:lnTo>
                    <a:pt x="8" y="345"/>
                  </a:lnTo>
                  <a:lnTo>
                    <a:pt x="3" y="260"/>
                  </a:lnTo>
                  <a:lnTo>
                    <a:pt x="0" y="174"/>
                  </a:lnTo>
                  <a:lnTo>
                    <a:pt x="1" y="87"/>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71" name="Isosceles Triangle 170"/>
            <p:cNvSpPr/>
            <p:nvPr/>
          </p:nvSpPr>
          <p:spPr>
            <a:xfrm rot="20766897">
              <a:off x="4856654" y="3468385"/>
              <a:ext cx="163994" cy="1413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Calibri"/>
              </a:endParaRPr>
            </a:p>
          </p:txBody>
        </p:sp>
      </p:grpSp>
      <p:grpSp>
        <p:nvGrpSpPr>
          <p:cNvPr id="166" name="Group 165"/>
          <p:cNvGrpSpPr/>
          <p:nvPr/>
        </p:nvGrpSpPr>
        <p:grpSpPr>
          <a:xfrm>
            <a:off x="3525250" y="1988351"/>
            <a:ext cx="1754923" cy="1666711"/>
            <a:chOff x="3517874" y="1683550"/>
            <a:chExt cx="1754923" cy="1666711"/>
          </a:xfrm>
          <a:solidFill>
            <a:schemeClr val="tx2"/>
          </a:solidFill>
        </p:grpSpPr>
        <p:sp>
          <p:nvSpPr>
            <p:cNvPr id="168" name="Freeform 14"/>
            <p:cNvSpPr>
              <a:spLocks/>
            </p:cNvSpPr>
            <p:nvPr/>
          </p:nvSpPr>
          <p:spPr bwMode="auto">
            <a:xfrm>
              <a:off x="3517874" y="1683550"/>
              <a:ext cx="1711270" cy="1666711"/>
            </a:xfrm>
            <a:custGeom>
              <a:avLst/>
              <a:gdLst>
                <a:gd name="T0" fmla="*/ 585 w 1421"/>
                <a:gd name="T1" fmla="*/ 0 h 1384"/>
                <a:gd name="T2" fmla="*/ 617 w 1421"/>
                <a:gd name="T3" fmla="*/ 32 h 1384"/>
                <a:gd name="T4" fmla="*/ 558 w 1421"/>
                <a:gd name="T5" fmla="*/ 96 h 1384"/>
                <a:gd name="T6" fmla="*/ 502 w 1421"/>
                <a:gd name="T7" fmla="*/ 162 h 1384"/>
                <a:gd name="T8" fmla="*/ 449 w 1421"/>
                <a:gd name="T9" fmla="*/ 230 h 1384"/>
                <a:gd name="T10" fmla="*/ 403 w 1421"/>
                <a:gd name="T11" fmla="*/ 293 h 1384"/>
                <a:gd name="T12" fmla="*/ 403 w 1421"/>
                <a:gd name="T13" fmla="*/ 293 h 1384"/>
                <a:gd name="T14" fmla="*/ 356 w 1421"/>
                <a:gd name="T15" fmla="*/ 363 h 1384"/>
                <a:gd name="T16" fmla="*/ 313 w 1421"/>
                <a:gd name="T17" fmla="*/ 435 h 1384"/>
                <a:gd name="T18" fmla="*/ 272 w 1421"/>
                <a:gd name="T19" fmla="*/ 510 h 1384"/>
                <a:gd name="T20" fmla="*/ 234 w 1421"/>
                <a:gd name="T21" fmla="*/ 585 h 1384"/>
                <a:gd name="T22" fmla="*/ 199 w 1421"/>
                <a:gd name="T23" fmla="*/ 661 h 1384"/>
                <a:gd name="T24" fmla="*/ 168 w 1421"/>
                <a:gd name="T25" fmla="*/ 738 h 1384"/>
                <a:gd name="T26" fmla="*/ 140 w 1421"/>
                <a:gd name="T27" fmla="*/ 817 h 1384"/>
                <a:gd name="T28" fmla="*/ 115 w 1421"/>
                <a:gd name="T29" fmla="*/ 897 h 1384"/>
                <a:gd name="T30" fmla="*/ 93 w 1421"/>
                <a:gd name="T31" fmla="*/ 977 h 1384"/>
                <a:gd name="T32" fmla="*/ 75 w 1421"/>
                <a:gd name="T33" fmla="*/ 1049 h 1384"/>
                <a:gd name="T34" fmla="*/ 76 w 1421"/>
                <a:gd name="T35" fmla="*/ 1049 h 1384"/>
                <a:gd name="T36" fmla="*/ 60 w 1421"/>
                <a:gd name="T37" fmla="*/ 1130 h 1384"/>
                <a:gd name="T38" fmla="*/ 51 w 1421"/>
                <a:gd name="T39" fmla="*/ 1193 h 1384"/>
                <a:gd name="T40" fmla="*/ 1134 w 1421"/>
                <a:gd name="T41" fmla="*/ 1338 h 1384"/>
                <a:gd name="T42" fmla="*/ 1383 w 1421"/>
                <a:gd name="T43" fmla="*/ 884 h 1384"/>
                <a:gd name="T44" fmla="*/ 1421 w 1421"/>
                <a:gd name="T45" fmla="*/ 905 h 1384"/>
                <a:gd name="T46" fmla="*/ 1166 w 1421"/>
                <a:gd name="T47" fmla="*/ 1371 h 1384"/>
                <a:gd name="T48" fmla="*/ 1158 w 1421"/>
                <a:gd name="T49" fmla="*/ 1384 h 1384"/>
                <a:gd name="T50" fmla="*/ 1143 w 1421"/>
                <a:gd name="T51" fmla="*/ 1383 h 1384"/>
                <a:gd name="T52" fmla="*/ 22 w 1421"/>
                <a:gd name="T53" fmla="*/ 1233 h 1384"/>
                <a:gd name="T54" fmla="*/ 0 w 1421"/>
                <a:gd name="T55" fmla="*/ 1229 h 1384"/>
                <a:gd name="T56" fmla="*/ 4 w 1421"/>
                <a:gd name="T57" fmla="*/ 1209 h 1384"/>
                <a:gd name="T58" fmla="*/ 16 w 1421"/>
                <a:gd name="T59" fmla="*/ 1130 h 1384"/>
                <a:gd name="T60" fmla="*/ 31 w 1421"/>
                <a:gd name="T61" fmla="*/ 1049 h 1384"/>
                <a:gd name="T62" fmla="*/ 33 w 1421"/>
                <a:gd name="T63" fmla="*/ 1040 h 1384"/>
                <a:gd name="T64" fmla="*/ 52 w 1421"/>
                <a:gd name="T65" fmla="*/ 960 h 1384"/>
                <a:gd name="T66" fmla="*/ 75 w 1421"/>
                <a:gd name="T67" fmla="*/ 880 h 1384"/>
                <a:gd name="T68" fmla="*/ 99 w 1421"/>
                <a:gd name="T69" fmla="*/ 800 h 1384"/>
                <a:gd name="T70" fmla="*/ 127 w 1421"/>
                <a:gd name="T71" fmla="*/ 721 h 1384"/>
                <a:gd name="T72" fmla="*/ 158 w 1421"/>
                <a:gd name="T73" fmla="*/ 644 h 1384"/>
                <a:gd name="T74" fmla="*/ 194 w 1421"/>
                <a:gd name="T75" fmla="*/ 568 h 1384"/>
                <a:gd name="T76" fmla="*/ 232 w 1421"/>
                <a:gd name="T77" fmla="*/ 493 h 1384"/>
                <a:gd name="T78" fmla="*/ 272 w 1421"/>
                <a:gd name="T79" fmla="*/ 418 h 1384"/>
                <a:gd name="T80" fmla="*/ 316 w 1421"/>
                <a:gd name="T81" fmla="*/ 346 h 1384"/>
                <a:gd name="T82" fmla="*/ 363 w 1421"/>
                <a:gd name="T83" fmla="*/ 276 h 1384"/>
                <a:gd name="T84" fmla="*/ 367 w 1421"/>
                <a:gd name="T85" fmla="*/ 268 h 1384"/>
                <a:gd name="T86" fmla="*/ 418 w 1421"/>
                <a:gd name="T87" fmla="*/ 198 h 1384"/>
                <a:gd name="T88" fmla="*/ 470 w 1421"/>
                <a:gd name="T89" fmla="*/ 130 h 1384"/>
                <a:gd name="T90" fmla="*/ 526 w 1421"/>
                <a:gd name="T91" fmla="*/ 65 h 1384"/>
                <a:gd name="T92" fmla="*/ 585 w 1421"/>
                <a:gd name="T93" fmla="*/ 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1" h="1384">
                  <a:moveTo>
                    <a:pt x="585" y="0"/>
                  </a:moveTo>
                  <a:lnTo>
                    <a:pt x="617" y="32"/>
                  </a:lnTo>
                  <a:lnTo>
                    <a:pt x="558" y="96"/>
                  </a:lnTo>
                  <a:lnTo>
                    <a:pt x="502" y="162"/>
                  </a:lnTo>
                  <a:lnTo>
                    <a:pt x="449" y="230"/>
                  </a:lnTo>
                  <a:lnTo>
                    <a:pt x="403" y="293"/>
                  </a:lnTo>
                  <a:lnTo>
                    <a:pt x="403" y="293"/>
                  </a:lnTo>
                  <a:lnTo>
                    <a:pt x="356" y="363"/>
                  </a:lnTo>
                  <a:lnTo>
                    <a:pt x="313" y="435"/>
                  </a:lnTo>
                  <a:lnTo>
                    <a:pt x="272" y="510"/>
                  </a:lnTo>
                  <a:lnTo>
                    <a:pt x="234" y="585"/>
                  </a:lnTo>
                  <a:lnTo>
                    <a:pt x="199" y="661"/>
                  </a:lnTo>
                  <a:lnTo>
                    <a:pt x="168" y="738"/>
                  </a:lnTo>
                  <a:lnTo>
                    <a:pt x="140" y="817"/>
                  </a:lnTo>
                  <a:lnTo>
                    <a:pt x="115" y="897"/>
                  </a:lnTo>
                  <a:lnTo>
                    <a:pt x="93" y="977"/>
                  </a:lnTo>
                  <a:lnTo>
                    <a:pt x="75" y="1049"/>
                  </a:lnTo>
                  <a:lnTo>
                    <a:pt x="76" y="1049"/>
                  </a:lnTo>
                  <a:lnTo>
                    <a:pt x="60" y="1130"/>
                  </a:lnTo>
                  <a:lnTo>
                    <a:pt x="51" y="1193"/>
                  </a:lnTo>
                  <a:lnTo>
                    <a:pt x="1134" y="1338"/>
                  </a:lnTo>
                  <a:lnTo>
                    <a:pt x="1383" y="884"/>
                  </a:lnTo>
                  <a:lnTo>
                    <a:pt x="1421" y="905"/>
                  </a:lnTo>
                  <a:lnTo>
                    <a:pt x="1166" y="1371"/>
                  </a:lnTo>
                  <a:lnTo>
                    <a:pt x="1158" y="1384"/>
                  </a:lnTo>
                  <a:lnTo>
                    <a:pt x="1143" y="1383"/>
                  </a:lnTo>
                  <a:lnTo>
                    <a:pt x="22" y="1233"/>
                  </a:lnTo>
                  <a:lnTo>
                    <a:pt x="0" y="1229"/>
                  </a:lnTo>
                  <a:lnTo>
                    <a:pt x="4" y="1209"/>
                  </a:lnTo>
                  <a:lnTo>
                    <a:pt x="16" y="1130"/>
                  </a:lnTo>
                  <a:lnTo>
                    <a:pt x="31" y="1049"/>
                  </a:lnTo>
                  <a:lnTo>
                    <a:pt x="33" y="1040"/>
                  </a:lnTo>
                  <a:lnTo>
                    <a:pt x="52" y="960"/>
                  </a:lnTo>
                  <a:lnTo>
                    <a:pt x="75" y="880"/>
                  </a:lnTo>
                  <a:lnTo>
                    <a:pt x="99" y="800"/>
                  </a:lnTo>
                  <a:lnTo>
                    <a:pt x="127" y="721"/>
                  </a:lnTo>
                  <a:lnTo>
                    <a:pt x="158" y="644"/>
                  </a:lnTo>
                  <a:lnTo>
                    <a:pt x="194" y="568"/>
                  </a:lnTo>
                  <a:lnTo>
                    <a:pt x="232" y="493"/>
                  </a:lnTo>
                  <a:lnTo>
                    <a:pt x="272" y="418"/>
                  </a:lnTo>
                  <a:lnTo>
                    <a:pt x="316" y="346"/>
                  </a:lnTo>
                  <a:lnTo>
                    <a:pt x="363" y="276"/>
                  </a:lnTo>
                  <a:lnTo>
                    <a:pt x="367" y="268"/>
                  </a:lnTo>
                  <a:lnTo>
                    <a:pt x="418" y="198"/>
                  </a:lnTo>
                  <a:lnTo>
                    <a:pt x="470" y="130"/>
                  </a:lnTo>
                  <a:lnTo>
                    <a:pt x="526" y="65"/>
                  </a:lnTo>
                  <a:lnTo>
                    <a:pt x="5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69" name="Isosceles Triangle 168"/>
            <p:cNvSpPr/>
            <p:nvPr/>
          </p:nvSpPr>
          <p:spPr>
            <a:xfrm rot="1599737">
              <a:off x="5108803" y="2711648"/>
              <a:ext cx="163994" cy="1413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Calibri"/>
              </a:endParaRPr>
            </a:p>
          </p:txBody>
        </p:sp>
      </p:grpSp>
      <p:sp>
        <p:nvSpPr>
          <p:cNvPr id="167" name="TextBox 166"/>
          <p:cNvSpPr txBox="1"/>
          <p:nvPr/>
        </p:nvSpPr>
        <p:spPr>
          <a:xfrm>
            <a:off x="5477379" y="3474557"/>
            <a:ext cx="1305170" cy="620426"/>
          </a:xfrm>
          <a:prstGeom prst="rect">
            <a:avLst/>
          </a:prstGeom>
          <a:noFill/>
        </p:spPr>
        <p:txBody>
          <a:bodyPr wrap="square" rtlCol="0">
            <a:spAutoFit/>
          </a:bodyPr>
          <a:lstStyle/>
          <a:p>
            <a:pPr algn="ctr" defTabSz="1218987">
              <a:lnSpc>
                <a:spcPct val="110000"/>
              </a:lnSpc>
            </a:pPr>
            <a:r>
              <a:rPr lang="en-IN" sz="1600" b="1">
                <a:solidFill>
                  <a:prstClr val="black">
                    <a:lumMod val="75000"/>
                    <a:lumOff val="25000"/>
                  </a:prstClr>
                </a:solidFill>
                <a:cs typeface="Arial" panose="020B0604020202020204" pitchFamily="34" charset="0"/>
              </a:rPr>
              <a:t>Dedicated Coaching</a:t>
            </a:r>
            <a:endParaRPr lang="en-IN" sz="1050">
              <a:solidFill>
                <a:prstClr val="black">
                  <a:lumMod val="75000"/>
                  <a:lumOff val="25000"/>
                </a:prstClr>
              </a:solidFill>
              <a:cs typeface="Arial" panose="020B0604020202020204" pitchFamily="34" charset="0"/>
            </a:endParaRPr>
          </a:p>
        </p:txBody>
      </p:sp>
      <p:sp>
        <p:nvSpPr>
          <p:cNvPr id="80" name="TextBox 79"/>
          <p:cNvSpPr txBox="1"/>
          <p:nvPr/>
        </p:nvSpPr>
        <p:spPr>
          <a:xfrm>
            <a:off x="4589870" y="1700440"/>
            <a:ext cx="441146" cy="369332"/>
          </a:xfrm>
          <a:prstGeom prst="rect">
            <a:avLst/>
          </a:prstGeom>
          <a:noFill/>
        </p:spPr>
        <p:txBody>
          <a:bodyPr wrap="none" rtlCol="0">
            <a:spAutoFit/>
          </a:bodyPr>
          <a:lstStyle/>
          <a:p>
            <a:pPr algn="ctr" defTabSz="1218987"/>
            <a:r>
              <a:rPr lang="en-IN">
                <a:solidFill>
                  <a:schemeClr val="bg2">
                    <a:lumMod val="50000"/>
                  </a:schemeClr>
                </a:solidFill>
                <a:latin typeface="Arial" panose="020B0604020202020204" pitchFamily="34" charset="0"/>
                <a:cs typeface="Arial" panose="020B0604020202020204" pitchFamily="34" charset="0"/>
              </a:rPr>
              <a:t>01</a:t>
            </a:r>
          </a:p>
        </p:txBody>
      </p:sp>
      <p:sp>
        <p:nvSpPr>
          <p:cNvPr id="90" name="TextBox 89"/>
          <p:cNvSpPr txBox="1"/>
          <p:nvPr/>
        </p:nvSpPr>
        <p:spPr>
          <a:xfrm>
            <a:off x="4883919" y="1748921"/>
            <a:ext cx="1263421" cy="632481"/>
          </a:xfrm>
          <a:prstGeom prst="rect">
            <a:avLst/>
          </a:prstGeom>
          <a:noFill/>
        </p:spPr>
        <p:txBody>
          <a:bodyPr wrap="square" rtlCol="0">
            <a:spAutoFit/>
          </a:bodyPr>
          <a:lstStyle/>
          <a:p>
            <a:pPr defTabSz="1218987">
              <a:lnSpc>
                <a:spcPct val="90000"/>
              </a:lnSpc>
            </a:pPr>
            <a:r>
              <a:rPr lang="en-US" sz="1300" b="1" kern="0">
                <a:solidFill>
                  <a:prstClr val="black">
                    <a:lumMod val="65000"/>
                    <a:lumOff val="35000"/>
                  </a:prstClr>
                </a:solidFill>
                <a:latin typeface="Calibri"/>
                <a:cs typeface="Arial" panose="020B0604020202020204" pitchFamily="34" charset="0"/>
              </a:rPr>
              <a:t>Lead Attraction &amp; Capture (Smart Forms)</a:t>
            </a:r>
            <a:endParaRPr lang="en-US" sz="1300" b="1">
              <a:solidFill>
                <a:prstClr val="black">
                  <a:lumMod val="65000"/>
                  <a:lumOff val="35000"/>
                </a:prstClr>
              </a:solidFill>
              <a:latin typeface="Calibri"/>
              <a:cs typeface="Arial" panose="020B0604020202020204" pitchFamily="34" charset="0"/>
            </a:endParaRPr>
          </a:p>
        </p:txBody>
      </p:sp>
      <p:grpSp>
        <p:nvGrpSpPr>
          <p:cNvPr id="100" name="Group 99"/>
          <p:cNvGrpSpPr/>
          <p:nvPr/>
        </p:nvGrpSpPr>
        <p:grpSpPr>
          <a:xfrm>
            <a:off x="5619863" y="1403051"/>
            <a:ext cx="346461" cy="373844"/>
            <a:chOff x="942975" y="1485900"/>
            <a:chExt cx="461963" cy="498475"/>
          </a:xfrm>
          <a:solidFill>
            <a:schemeClr val="bg2"/>
          </a:solidFill>
        </p:grpSpPr>
        <p:sp>
          <p:nvSpPr>
            <p:cNvPr id="149" name="Freeform 18"/>
            <p:cNvSpPr>
              <a:spLocks noEditPoints="1"/>
            </p:cNvSpPr>
            <p:nvPr/>
          </p:nvSpPr>
          <p:spPr bwMode="auto">
            <a:xfrm>
              <a:off x="1017588" y="1558925"/>
              <a:ext cx="312738" cy="425450"/>
            </a:xfrm>
            <a:custGeom>
              <a:avLst/>
              <a:gdLst>
                <a:gd name="T0" fmla="*/ 151 w 395"/>
                <a:gd name="T1" fmla="*/ 477 h 536"/>
                <a:gd name="T2" fmla="*/ 166 w 395"/>
                <a:gd name="T3" fmla="*/ 478 h 536"/>
                <a:gd name="T4" fmla="*/ 172 w 395"/>
                <a:gd name="T5" fmla="*/ 481 h 536"/>
                <a:gd name="T6" fmla="*/ 174 w 395"/>
                <a:gd name="T7" fmla="*/ 488 h 536"/>
                <a:gd name="T8" fmla="*/ 220 w 395"/>
                <a:gd name="T9" fmla="*/ 512 h 536"/>
                <a:gd name="T10" fmla="*/ 222 w 395"/>
                <a:gd name="T11" fmla="*/ 485 h 536"/>
                <a:gd name="T12" fmla="*/ 225 w 395"/>
                <a:gd name="T13" fmla="*/ 479 h 536"/>
                <a:gd name="T14" fmla="*/ 232 w 395"/>
                <a:gd name="T15" fmla="*/ 477 h 536"/>
                <a:gd name="T16" fmla="*/ 244 w 395"/>
                <a:gd name="T17" fmla="*/ 419 h 536"/>
                <a:gd name="T18" fmla="*/ 198 w 395"/>
                <a:gd name="T19" fmla="*/ 23 h 536"/>
                <a:gd name="T20" fmla="*/ 129 w 395"/>
                <a:gd name="T21" fmla="*/ 38 h 536"/>
                <a:gd name="T22" fmla="*/ 75 w 395"/>
                <a:gd name="T23" fmla="*/ 74 h 536"/>
                <a:gd name="T24" fmla="*/ 37 w 395"/>
                <a:gd name="T25" fmla="*/ 130 h 536"/>
                <a:gd name="T26" fmla="*/ 23 w 395"/>
                <a:gd name="T27" fmla="*/ 197 h 536"/>
                <a:gd name="T28" fmla="*/ 35 w 395"/>
                <a:gd name="T29" fmla="*/ 260 h 536"/>
                <a:gd name="T30" fmla="*/ 65 w 395"/>
                <a:gd name="T31" fmla="*/ 312 h 536"/>
                <a:gd name="T32" fmla="*/ 114 w 395"/>
                <a:gd name="T33" fmla="*/ 351 h 536"/>
                <a:gd name="T34" fmla="*/ 146 w 395"/>
                <a:gd name="T35" fmla="*/ 365 h 536"/>
                <a:gd name="T36" fmla="*/ 151 w 395"/>
                <a:gd name="T37" fmla="*/ 371 h 536"/>
                <a:gd name="T38" fmla="*/ 151 w 395"/>
                <a:gd name="T39" fmla="*/ 396 h 536"/>
                <a:gd name="T40" fmla="*/ 244 w 395"/>
                <a:gd name="T41" fmla="*/ 375 h 536"/>
                <a:gd name="T42" fmla="*/ 246 w 395"/>
                <a:gd name="T43" fmla="*/ 368 h 536"/>
                <a:gd name="T44" fmla="*/ 252 w 395"/>
                <a:gd name="T45" fmla="*/ 363 h 536"/>
                <a:gd name="T46" fmla="*/ 308 w 395"/>
                <a:gd name="T47" fmla="*/ 333 h 536"/>
                <a:gd name="T48" fmla="*/ 347 w 395"/>
                <a:gd name="T49" fmla="*/ 287 h 536"/>
                <a:gd name="T50" fmla="*/ 369 w 395"/>
                <a:gd name="T51" fmla="*/ 229 h 536"/>
                <a:gd name="T52" fmla="*/ 368 w 395"/>
                <a:gd name="T53" fmla="*/ 163 h 536"/>
                <a:gd name="T54" fmla="*/ 342 w 395"/>
                <a:gd name="T55" fmla="*/ 100 h 536"/>
                <a:gd name="T56" fmla="*/ 295 w 395"/>
                <a:gd name="T57" fmla="*/ 53 h 536"/>
                <a:gd name="T58" fmla="*/ 232 w 395"/>
                <a:gd name="T59" fmla="*/ 27 h 536"/>
                <a:gd name="T60" fmla="*/ 198 w 395"/>
                <a:gd name="T61" fmla="*/ 0 h 536"/>
                <a:gd name="T62" fmla="*/ 267 w 395"/>
                <a:gd name="T63" fmla="*/ 13 h 536"/>
                <a:gd name="T64" fmla="*/ 325 w 395"/>
                <a:gd name="T65" fmla="*/ 47 h 536"/>
                <a:gd name="T66" fmla="*/ 368 w 395"/>
                <a:gd name="T67" fmla="*/ 98 h 536"/>
                <a:gd name="T68" fmla="*/ 392 w 395"/>
                <a:gd name="T69" fmla="*/ 162 h 536"/>
                <a:gd name="T70" fmla="*/ 392 w 395"/>
                <a:gd name="T71" fmla="*/ 233 h 536"/>
                <a:gd name="T72" fmla="*/ 369 w 395"/>
                <a:gd name="T73" fmla="*/ 297 h 536"/>
                <a:gd name="T74" fmla="*/ 327 w 395"/>
                <a:gd name="T75" fmla="*/ 348 h 536"/>
                <a:gd name="T76" fmla="*/ 268 w 395"/>
                <a:gd name="T77" fmla="*/ 383 h 536"/>
                <a:gd name="T78" fmla="*/ 267 w 395"/>
                <a:gd name="T79" fmla="*/ 492 h 536"/>
                <a:gd name="T80" fmla="*/ 263 w 395"/>
                <a:gd name="T81" fmla="*/ 498 h 536"/>
                <a:gd name="T82" fmla="*/ 256 w 395"/>
                <a:gd name="T83" fmla="*/ 500 h 536"/>
                <a:gd name="T84" fmla="*/ 244 w 395"/>
                <a:gd name="T85" fmla="*/ 524 h 536"/>
                <a:gd name="T86" fmla="*/ 242 w 395"/>
                <a:gd name="T87" fmla="*/ 531 h 536"/>
                <a:gd name="T88" fmla="*/ 236 w 395"/>
                <a:gd name="T89" fmla="*/ 535 h 536"/>
                <a:gd name="T90" fmla="*/ 162 w 395"/>
                <a:gd name="T91" fmla="*/ 536 h 536"/>
                <a:gd name="T92" fmla="*/ 155 w 395"/>
                <a:gd name="T93" fmla="*/ 533 h 536"/>
                <a:gd name="T94" fmla="*/ 152 w 395"/>
                <a:gd name="T95" fmla="*/ 527 h 536"/>
                <a:gd name="T96" fmla="*/ 151 w 395"/>
                <a:gd name="T97" fmla="*/ 500 h 536"/>
                <a:gd name="T98" fmla="*/ 136 w 395"/>
                <a:gd name="T99" fmla="*/ 500 h 536"/>
                <a:gd name="T100" fmla="*/ 131 w 395"/>
                <a:gd name="T101" fmla="*/ 495 h 536"/>
                <a:gd name="T102" fmla="*/ 128 w 395"/>
                <a:gd name="T103" fmla="*/ 488 h 536"/>
                <a:gd name="T104" fmla="*/ 96 w 395"/>
                <a:gd name="T105" fmla="*/ 368 h 536"/>
                <a:gd name="T106" fmla="*/ 45 w 395"/>
                <a:gd name="T107" fmla="*/ 324 h 536"/>
                <a:gd name="T108" fmla="*/ 12 w 395"/>
                <a:gd name="T109" fmla="*/ 266 h 536"/>
                <a:gd name="T110" fmla="*/ 0 w 395"/>
                <a:gd name="T111" fmla="*/ 197 h 536"/>
                <a:gd name="T112" fmla="*/ 12 w 395"/>
                <a:gd name="T113" fmla="*/ 129 h 536"/>
                <a:gd name="T114" fmla="*/ 47 w 395"/>
                <a:gd name="T115" fmla="*/ 71 h 536"/>
                <a:gd name="T116" fmla="*/ 97 w 395"/>
                <a:gd name="T117" fmla="*/ 27 h 536"/>
                <a:gd name="T118" fmla="*/ 162 w 395"/>
                <a:gd name="T119" fmla="*/ 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5" h="536">
                  <a:moveTo>
                    <a:pt x="151" y="419"/>
                  </a:moveTo>
                  <a:lnTo>
                    <a:pt x="151" y="477"/>
                  </a:lnTo>
                  <a:lnTo>
                    <a:pt x="162" y="477"/>
                  </a:lnTo>
                  <a:lnTo>
                    <a:pt x="166" y="478"/>
                  </a:lnTo>
                  <a:lnTo>
                    <a:pt x="170" y="479"/>
                  </a:lnTo>
                  <a:lnTo>
                    <a:pt x="172" y="481"/>
                  </a:lnTo>
                  <a:lnTo>
                    <a:pt x="174" y="485"/>
                  </a:lnTo>
                  <a:lnTo>
                    <a:pt x="174" y="488"/>
                  </a:lnTo>
                  <a:lnTo>
                    <a:pt x="174" y="512"/>
                  </a:lnTo>
                  <a:lnTo>
                    <a:pt x="220" y="512"/>
                  </a:lnTo>
                  <a:lnTo>
                    <a:pt x="220" y="488"/>
                  </a:lnTo>
                  <a:lnTo>
                    <a:pt x="222" y="485"/>
                  </a:lnTo>
                  <a:lnTo>
                    <a:pt x="223" y="481"/>
                  </a:lnTo>
                  <a:lnTo>
                    <a:pt x="225" y="479"/>
                  </a:lnTo>
                  <a:lnTo>
                    <a:pt x="229" y="478"/>
                  </a:lnTo>
                  <a:lnTo>
                    <a:pt x="232" y="477"/>
                  </a:lnTo>
                  <a:lnTo>
                    <a:pt x="244" y="477"/>
                  </a:lnTo>
                  <a:lnTo>
                    <a:pt x="244" y="419"/>
                  </a:lnTo>
                  <a:lnTo>
                    <a:pt x="151" y="419"/>
                  </a:lnTo>
                  <a:close/>
                  <a:moveTo>
                    <a:pt x="198" y="23"/>
                  </a:moveTo>
                  <a:lnTo>
                    <a:pt x="162" y="27"/>
                  </a:lnTo>
                  <a:lnTo>
                    <a:pt x="129" y="38"/>
                  </a:lnTo>
                  <a:lnTo>
                    <a:pt x="100" y="53"/>
                  </a:lnTo>
                  <a:lnTo>
                    <a:pt x="75" y="74"/>
                  </a:lnTo>
                  <a:lnTo>
                    <a:pt x="54" y="100"/>
                  </a:lnTo>
                  <a:lnTo>
                    <a:pt x="37" y="130"/>
                  </a:lnTo>
                  <a:lnTo>
                    <a:pt x="26" y="163"/>
                  </a:lnTo>
                  <a:lnTo>
                    <a:pt x="23" y="197"/>
                  </a:lnTo>
                  <a:lnTo>
                    <a:pt x="26" y="229"/>
                  </a:lnTo>
                  <a:lnTo>
                    <a:pt x="35" y="260"/>
                  </a:lnTo>
                  <a:lnTo>
                    <a:pt x="48" y="287"/>
                  </a:lnTo>
                  <a:lnTo>
                    <a:pt x="65" y="312"/>
                  </a:lnTo>
                  <a:lnTo>
                    <a:pt x="88" y="333"/>
                  </a:lnTo>
                  <a:lnTo>
                    <a:pt x="114" y="351"/>
                  </a:lnTo>
                  <a:lnTo>
                    <a:pt x="144" y="363"/>
                  </a:lnTo>
                  <a:lnTo>
                    <a:pt x="146" y="365"/>
                  </a:lnTo>
                  <a:lnTo>
                    <a:pt x="149" y="368"/>
                  </a:lnTo>
                  <a:lnTo>
                    <a:pt x="151" y="371"/>
                  </a:lnTo>
                  <a:lnTo>
                    <a:pt x="151" y="375"/>
                  </a:lnTo>
                  <a:lnTo>
                    <a:pt x="151" y="396"/>
                  </a:lnTo>
                  <a:lnTo>
                    <a:pt x="244" y="396"/>
                  </a:lnTo>
                  <a:lnTo>
                    <a:pt x="244" y="375"/>
                  </a:lnTo>
                  <a:lnTo>
                    <a:pt x="245" y="371"/>
                  </a:lnTo>
                  <a:lnTo>
                    <a:pt x="246" y="368"/>
                  </a:lnTo>
                  <a:lnTo>
                    <a:pt x="249" y="365"/>
                  </a:lnTo>
                  <a:lnTo>
                    <a:pt x="252" y="363"/>
                  </a:lnTo>
                  <a:lnTo>
                    <a:pt x="282" y="351"/>
                  </a:lnTo>
                  <a:lnTo>
                    <a:pt x="308" y="333"/>
                  </a:lnTo>
                  <a:lnTo>
                    <a:pt x="329" y="312"/>
                  </a:lnTo>
                  <a:lnTo>
                    <a:pt x="347" y="287"/>
                  </a:lnTo>
                  <a:lnTo>
                    <a:pt x="361" y="260"/>
                  </a:lnTo>
                  <a:lnTo>
                    <a:pt x="369" y="229"/>
                  </a:lnTo>
                  <a:lnTo>
                    <a:pt x="372" y="197"/>
                  </a:lnTo>
                  <a:lnTo>
                    <a:pt x="368" y="163"/>
                  </a:lnTo>
                  <a:lnTo>
                    <a:pt x="359" y="130"/>
                  </a:lnTo>
                  <a:lnTo>
                    <a:pt x="342" y="100"/>
                  </a:lnTo>
                  <a:lnTo>
                    <a:pt x="321" y="74"/>
                  </a:lnTo>
                  <a:lnTo>
                    <a:pt x="295" y="53"/>
                  </a:lnTo>
                  <a:lnTo>
                    <a:pt x="265" y="38"/>
                  </a:lnTo>
                  <a:lnTo>
                    <a:pt x="232" y="27"/>
                  </a:lnTo>
                  <a:lnTo>
                    <a:pt x="198" y="23"/>
                  </a:lnTo>
                  <a:close/>
                  <a:moveTo>
                    <a:pt x="198" y="0"/>
                  </a:moveTo>
                  <a:lnTo>
                    <a:pt x="233" y="3"/>
                  </a:lnTo>
                  <a:lnTo>
                    <a:pt x="267" y="13"/>
                  </a:lnTo>
                  <a:lnTo>
                    <a:pt x="297" y="27"/>
                  </a:lnTo>
                  <a:lnTo>
                    <a:pt x="325" y="47"/>
                  </a:lnTo>
                  <a:lnTo>
                    <a:pt x="349" y="71"/>
                  </a:lnTo>
                  <a:lnTo>
                    <a:pt x="368" y="98"/>
                  </a:lnTo>
                  <a:lnTo>
                    <a:pt x="382" y="129"/>
                  </a:lnTo>
                  <a:lnTo>
                    <a:pt x="392" y="162"/>
                  </a:lnTo>
                  <a:lnTo>
                    <a:pt x="395" y="197"/>
                  </a:lnTo>
                  <a:lnTo>
                    <a:pt x="392" y="233"/>
                  </a:lnTo>
                  <a:lnTo>
                    <a:pt x="384" y="266"/>
                  </a:lnTo>
                  <a:lnTo>
                    <a:pt x="369" y="297"/>
                  </a:lnTo>
                  <a:lnTo>
                    <a:pt x="351" y="324"/>
                  </a:lnTo>
                  <a:lnTo>
                    <a:pt x="327" y="348"/>
                  </a:lnTo>
                  <a:lnTo>
                    <a:pt x="299" y="368"/>
                  </a:lnTo>
                  <a:lnTo>
                    <a:pt x="268" y="383"/>
                  </a:lnTo>
                  <a:lnTo>
                    <a:pt x="268" y="488"/>
                  </a:lnTo>
                  <a:lnTo>
                    <a:pt x="267" y="492"/>
                  </a:lnTo>
                  <a:lnTo>
                    <a:pt x="265" y="495"/>
                  </a:lnTo>
                  <a:lnTo>
                    <a:pt x="263" y="498"/>
                  </a:lnTo>
                  <a:lnTo>
                    <a:pt x="259" y="500"/>
                  </a:lnTo>
                  <a:lnTo>
                    <a:pt x="256" y="500"/>
                  </a:lnTo>
                  <a:lnTo>
                    <a:pt x="244" y="500"/>
                  </a:lnTo>
                  <a:lnTo>
                    <a:pt x="244" y="524"/>
                  </a:lnTo>
                  <a:lnTo>
                    <a:pt x="244" y="527"/>
                  </a:lnTo>
                  <a:lnTo>
                    <a:pt x="242" y="531"/>
                  </a:lnTo>
                  <a:lnTo>
                    <a:pt x="239" y="533"/>
                  </a:lnTo>
                  <a:lnTo>
                    <a:pt x="236" y="535"/>
                  </a:lnTo>
                  <a:lnTo>
                    <a:pt x="232" y="536"/>
                  </a:lnTo>
                  <a:lnTo>
                    <a:pt x="162" y="536"/>
                  </a:lnTo>
                  <a:lnTo>
                    <a:pt x="159" y="535"/>
                  </a:lnTo>
                  <a:lnTo>
                    <a:pt x="155" y="533"/>
                  </a:lnTo>
                  <a:lnTo>
                    <a:pt x="153" y="531"/>
                  </a:lnTo>
                  <a:lnTo>
                    <a:pt x="152" y="527"/>
                  </a:lnTo>
                  <a:lnTo>
                    <a:pt x="151" y="524"/>
                  </a:lnTo>
                  <a:lnTo>
                    <a:pt x="151" y="500"/>
                  </a:lnTo>
                  <a:lnTo>
                    <a:pt x="140" y="500"/>
                  </a:lnTo>
                  <a:lnTo>
                    <a:pt x="136" y="500"/>
                  </a:lnTo>
                  <a:lnTo>
                    <a:pt x="133" y="498"/>
                  </a:lnTo>
                  <a:lnTo>
                    <a:pt x="131" y="495"/>
                  </a:lnTo>
                  <a:lnTo>
                    <a:pt x="128" y="492"/>
                  </a:lnTo>
                  <a:lnTo>
                    <a:pt x="128" y="488"/>
                  </a:lnTo>
                  <a:lnTo>
                    <a:pt x="128" y="383"/>
                  </a:lnTo>
                  <a:lnTo>
                    <a:pt x="96" y="368"/>
                  </a:lnTo>
                  <a:lnTo>
                    <a:pt x="69" y="348"/>
                  </a:lnTo>
                  <a:lnTo>
                    <a:pt x="45" y="324"/>
                  </a:lnTo>
                  <a:lnTo>
                    <a:pt x="26" y="297"/>
                  </a:lnTo>
                  <a:lnTo>
                    <a:pt x="12" y="266"/>
                  </a:lnTo>
                  <a:lnTo>
                    <a:pt x="3" y="233"/>
                  </a:lnTo>
                  <a:lnTo>
                    <a:pt x="0" y="197"/>
                  </a:lnTo>
                  <a:lnTo>
                    <a:pt x="3" y="162"/>
                  </a:lnTo>
                  <a:lnTo>
                    <a:pt x="12" y="129"/>
                  </a:lnTo>
                  <a:lnTo>
                    <a:pt x="26" y="98"/>
                  </a:lnTo>
                  <a:lnTo>
                    <a:pt x="47" y="71"/>
                  </a:lnTo>
                  <a:lnTo>
                    <a:pt x="70" y="47"/>
                  </a:lnTo>
                  <a:lnTo>
                    <a:pt x="97" y="27"/>
                  </a:lnTo>
                  <a:lnTo>
                    <a:pt x="129" y="13"/>
                  </a:lnTo>
                  <a:lnTo>
                    <a:pt x="162" y="3"/>
                  </a:lnTo>
                  <a:lnTo>
                    <a:pt x="198" y="0"/>
                  </a:lnTo>
                  <a:close/>
                </a:path>
              </a:pathLst>
            </a:custGeom>
            <a:grp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50" name="Freeform 19"/>
            <p:cNvSpPr>
              <a:spLocks/>
            </p:cNvSpPr>
            <p:nvPr/>
          </p:nvSpPr>
          <p:spPr bwMode="auto">
            <a:xfrm>
              <a:off x="1165225" y="1485900"/>
              <a:ext cx="17463" cy="55563"/>
            </a:xfrm>
            <a:custGeom>
              <a:avLst/>
              <a:gdLst>
                <a:gd name="T0" fmla="*/ 12 w 24"/>
                <a:gd name="T1" fmla="*/ 0 h 69"/>
                <a:gd name="T2" fmla="*/ 16 w 24"/>
                <a:gd name="T3" fmla="*/ 0 h 69"/>
                <a:gd name="T4" fmla="*/ 19 w 24"/>
                <a:gd name="T5" fmla="*/ 1 h 69"/>
                <a:gd name="T6" fmla="*/ 21 w 24"/>
                <a:gd name="T7" fmla="*/ 4 h 69"/>
                <a:gd name="T8" fmla="*/ 23 w 24"/>
                <a:gd name="T9" fmla="*/ 7 h 69"/>
                <a:gd name="T10" fmla="*/ 24 w 24"/>
                <a:gd name="T11" fmla="*/ 10 h 69"/>
                <a:gd name="T12" fmla="*/ 24 w 24"/>
                <a:gd name="T13" fmla="*/ 58 h 69"/>
                <a:gd name="T14" fmla="*/ 23 w 24"/>
                <a:gd name="T15" fmla="*/ 61 h 69"/>
                <a:gd name="T16" fmla="*/ 21 w 24"/>
                <a:gd name="T17" fmla="*/ 65 h 69"/>
                <a:gd name="T18" fmla="*/ 19 w 24"/>
                <a:gd name="T19" fmla="*/ 67 h 69"/>
                <a:gd name="T20" fmla="*/ 16 w 24"/>
                <a:gd name="T21" fmla="*/ 68 h 69"/>
                <a:gd name="T22" fmla="*/ 12 w 24"/>
                <a:gd name="T23" fmla="*/ 69 h 69"/>
                <a:gd name="T24" fmla="*/ 8 w 24"/>
                <a:gd name="T25" fmla="*/ 68 h 69"/>
                <a:gd name="T26" fmla="*/ 5 w 24"/>
                <a:gd name="T27" fmla="*/ 67 h 69"/>
                <a:gd name="T28" fmla="*/ 3 w 24"/>
                <a:gd name="T29" fmla="*/ 65 h 69"/>
                <a:gd name="T30" fmla="*/ 0 w 24"/>
                <a:gd name="T31" fmla="*/ 61 h 69"/>
                <a:gd name="T32" fmla="*/ 0 w 24"/>
                <a:gd name="T33" fmla="*/ 58 h 69"/>
                <a:gd name="T34" fmla="*/ 0 w 24"/>
                <a:gd name="T35" fmla="*/ 10 h 69"/>
                <a:gd name="T36" fmla="*/ 0 w 24"/>
                <a:gd name="T37" fmla="*/ 7 h 69"/>
                <a:gd name="T38" fmla="*/ 3 w 24"/>
                <a:gd name="T39" fmla="*/ 4 h 69"/>
                <a:gd name="T40" fmla="*/ 5 w 24"/>
                <a:gd name="T41" fmla="*/ 1 h 69"/>
                <a:gd name="T42" fmla="*/ 8 w 24"/>
                <a:gd name="T43" fmla="*/ 0 h 69"/>
                <a:gd name="T44" fmla="*/ 12 w 24"/>
                <a:gd name="T4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69">
                  <a:moveTo>
                    <a:pt x="12" y="0"/>
                  </a:moveTo>
                  <a:lnTo>
                    <a:pt x="16" y="0"/>
                  </a:lnTo>
                  <a:lnTo>
                    <a:pt x="19" y="1"/>
                  </a:lnTo>
                  <a:lnTo>
                    <a:pt x="21" y="4"/>
                  </a:lnTo>
                  <a:lnTo>
                    <a:pt x="23" y="7"/>
                  </a:lnTo>
                  <a:lnTo>
                    <a:pt x="24" y="10"/>
                  </a:lnTo>
                  <a:lnTo>
                    <a:pt x="24" y="58"/>
                  </a:lnTo>
                  <a:lnTo>
                    <a:pt x="23" y="61"/>
                  </a:lnTo>
                  <a:lnTo>
                    <a:pt x="21" y="65"/>
                  </a:lnTo>
                  <a:lnTo>
                    <a:pt x="19" y="67"/>
                  </a:lnTo>
                  <a:lnTo>
                    <a:pt x="16" y="68"/>
                  </a:lnTo>
                  <a:lnTo>
                    <a:pt x="12" y="69"/>
                  </a:lnTo>
                  <a:lnTo>
                    <a:pt x="8" y="68"/>
                  </a:lnTo>
                  <a:lnTo>
                    <a:pt x="5" y="67"/>
                  </a:lnTo>
                  <a:lnTo>
                    <a:pt x="3" y="65"/>
                  </a:lnTo>
                  <a:lnTo>
                    <a:pt x="0" y="61"/>
                  </a:lnTo>
                  <a:lnTo>
                    <a:pt x="0" y="58"/>
                  </a:lnTo>
                  <a:lnTo>
                    <a:pt x="0" y="10"/>
                  </a:lnTo>
                  <a:lnTo>
                    <a:pt x="0" y="7"/>
                  </a:lnTo>
                  <a:lnTo>
                    <a:pt x="3" y="4"/>
                  </a:lnTo>
                  <a:lnTo>
                    <a:pt x="5" y="1"/>
                  </a:lnTo>
                  <a:lnTo>
                    <a:pt x="8" y="0"/>
                  </a:lnTo>
                  <a:lnTo>
                    <a:pt x="12" y="0"/>
                  </a:lnTo>
                  <a:close/>
                </a:path>
              </a:pathLst>
            </a:custGeom>
            <a:grp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51" name="Freeform 20"/>
            <p:cNvSpPr>
              <a:spLocks/>
            </p:cNvSpPr>
            <p:nvPr/>
          </p:nvSpPr>
          <p:spPr bwMode="auto">
            <a:xfrm>
              <a:off x="1349375" y="1708150"/>
              <a:ext cx="55563" cy="17463"/>
            </a:xfrm>
            <a:custGeom>
              <a:avLst/>
              <a:gdLst>
                <a:gd name="T0" fmla="*/ 11 w 70"/>
                <a:gd name="T1" fmla="*/ 0 h 22"/>
                <a:gd name="T2" fmla="*/ 58 w 70"/>
                <a:gd name="T3" fmla="*/ 0 h 22"/>
                <a:gd name="T4" fmla="*/ 62 w 70"/>
                <a:gd name="T5" fmla="*/ 0 h 22"/>
                <a:gd name="T6" fmla="*/ 65 w 70"/>
                <a:gd name="T7" fmla="*/ 1 h 22"/>
                <a:gd name="T8" fmla="*/ 68 w 70"/>
                <a:gd name="T9" fmla="*/ 4 h 22"/>
                <a:gd name="T10" fmla="*/ 69 w 70"/>
                <a:gd name="T11" fmla="*/ 7 h 22"/>
                <a:gd name="T12" fmla="*/ 70 w 70"/>
                <a:gd name="T13" fmla="*/ 10 h 22"/>
                <a:gd name="T14" fmla="*/ 69 w 70"/>
                <a:gd name="T15" fmla="*/ 15 h 22"/>
                <a:gd name="T16" fmla="*/ 68 w 70"/>
                <a:gd name="T17" fmla="*/ 17 h 22"/>
                <a:gd name="T18" fmla="*/ 65 w 70"/>
                <a:gd name="T19" fmla="*/ 20 h 22"/>
                <a:gd name="T20" fmla="*/ 62 w 70"/>
                <a:gd name="T21" fmla="*/ 22 h 22"/>
                <a:gd name="T22" fmla="*/ 58 w 70"/>
                <a:gd name="T23" fmla="*/ 22 h 22"/>
                <a:gd name="T24" fmla="*/ 11 w 70"/>
                <a:gd name="T25" fmla="*/ 22 h 22"/>
                <a:gd name="T26" fmla="*/ 7 w 70"/>
                <a:gd name="T27" fmla="*/ 22 h 22"/>
                <a:gd name="T28" fmla="*/ 5 w 70"/>
                <a:gd name="T29" fmla="*/ 20 h 22"/>
                <a:gd name="T30" fmla="*/ 3 w 70"/>
                <a:gd name="T31" fmla="*/ 17 h 22"/>
                <a:gd name="T32" fmla="*/ 0 w 70"/>
                <a:gd name="T33" fmla="*/ 15 h 22"/>
                <a:gd name="T34" fmla="*/ 0 w 70"/>
                <a:gd name="T35" fmla="*/ 10 h 22"/>
                <a:gd name="T36" fmla="*/ 0 w 70"/>
                <a:gd name="T37" fmla="*/ 7 h 22"/>
                <a:gd name="T38" fmla="*/ 3 w 70"/>
                <a:gd name="T39" fmla="*/ 4 h 22"/>
                <a:gd name="T40" fmla="*/ 5 w 70"/>
                <a:gd name="T41" fmla="*/ 1 h 22"/>
                <a:gd name="T42" fmla="*/ 7 w 70"/>
                <a:gd name="T43" fmla="*/ 0 h 22"/>
                <a:gd name="T44" fmla="*/ 11 w 70"/>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22">
                  <a:moveTo>
                    <a:pt x="11" y="0"/>
                  </a:moveTo>
                  <a:lnTo>
                    <a:pt x="58" y="0"/>
                  </a:lnTo>
                  <a:lnTo>
                    <a:pt x="62" y="0"/>
                  </a:lnTo>
                  <a:lnTo>
                    <a:pt x="65" y="1"/>
                  </a:lnTo>
                  <a:lnTo>
                    <a:pt x="68" y="4"/>
                  </a:lnTo>
                  <a:lnTo>
                    <a:pt x="69" y="7"/>
                  </a:lnTo>
                  <a:lnTo>
                    <a:pt x="70" y="10"/>
                  </a:lnTo>
                  <a:lnTo>
                    <a:pt x="69" y="15"/>
                  </a:lnTo>
                  <a:lnTo>
                    <a:pt x="68" y="17"/>
                  </a:lnTo>
                  <a:lnTo>
                    <a:pt x="65" y="20"/>
                  </a:lnTo>
                  <a:lnTo>
                    <a:pt x="62" y="22"/>
                  </a:lnTo>
                  <a:lnTo>
                    <a:pt x="58" y="22"/>
                  </a:lnTo>
                  <a:lnTo>
                    <a:pt x="11" y="22"/>
                  </a:lnTo>
                  <a:lnTo>
                    <a:pt x="7" y="22"/>
                  </a:lnTo>
                  <a:lnTo>
                    <a:pt x="5" y="20"/>
                  </a:lnTo>
                  <a:lnTo>
                    <a:pt x="3" y="17"/>
                  </a:lnTo>
                  <a:lnTo>
                    <a:pt x="0" y="15"/>
                  </a:lnTo>
                  <a:lnTo>
                    <a:pt x="0" y="10"/>
                  </a:lnTo>
                  <a:lnTo>
                    <a:pt x="0" y="7"/>
                  </a:lnTo>
                  <a:lnTo>
                    <a:pt x="3" y="4"/>
                  </a:lnTo>
                  <a:lnTo>
                    <a:pt x="5" y="1"/>
                  </a:lnTo>
                  <a:lnTo>
                    <a:pt x="7" y="0"/>
                  </a:lnTo>
                  <a:lnTo>
                    <a:pt x="11" y="0"/>
                  </a:lnTo>
                  <a:close/>
                </a:path>
              </a:pathLst>
            </a:custGeom>
            <a:grp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52" name="Freeform 21"/>
            <p:cNvSpPr>
              <a:spLocks/>
            </p:cNvSpPr>
            <p:nvPr/>
          </p:nvSpPr>
          <p:spPr bwMode="auto">
            <a:xfrm>
              <a:off x="942975" y="1708150"/>
              <a:ext cx="55563" cy="17463"/>
            </a:xfrm>
            <a:custGeom>
              <a:avLst/>
              <a:gdLst>
                <a:gd name="T0" fmla="*/ 12 w 70"/>
                <a:gd name="T1" fmla="*/ 0 h 22"/>
                <a:gd name="T2" fmla="*/ 58 w 70"/>
                <a:gd name="T3" fmla="*/ 0 h 22"/>
                <a:gd name="T4" fmla="*/ 62 w 70"/>
                <a:gd name="T5" fmla="*/ 0 h 22"/>
                <a:gd name="T6" fmla="*/ 65 w 70"/>
                <a:gd name="T7" fmla="*/ 1 h 22"/>
                <a:gd name="T8" fmla="*/ 67 w 70"/>
                <a:gd name="T9" fmla="*/ 4 h 22"/>
                <a:gd name="T10" fmla="*/ 69 w 70"/>
                <a:gd name="T11" fmla="*/ 7 h 22"/>
                <a:gd name="T12" fmla="*/ 70 w 70"/>
                <a:gd name="T13" fmla="*/ 10 h 22"/>
                <a:gd name="T14" fmla="*/ 69 w 70"/>
                <a:gd name="T15" fmla="*/ 15 h 22"/>
                <a:gd name="T16" fmla="*/ 67 w 70"/>
                <a:gd name="T17" fmla="*/ 17 h 22"/>
                <a:gd name="T18" fmla="*/ 65 w 70"/>
                <a:gd name="T19" fmla="*/ 20 h 22"/>
                <a:gd name="T20" fmla="*/ 62 w 70"/>
                <a:gd name="T21" fmla="*/ 22 h 22"/>
                <a:gd name="T22" fmla="*/ 58 w 70"/>
                <a:gd name="T23" fmla="*/ 22 h 22"/>
                <a:gd name="T24" fmla="*/ 12 w 70"/>
                <a:gd name="T25" fmla="*/ 22 h 22"/>
                <a:gd name="T26" fmla="*/ 8 w 70"/>
                <a:gd name="T27" fmla="*/ 22 h 22"/>
                <a:gd name="T28" fmla="*/ 5 w 70"/>
                <a:gd name="T29" fmla="*/ 20 h 22"/>
                <a:gd name="T30" fmla="*/ 2 w 70"/>
                <a:gd name="T31" fmla="*/ 17 h 22"/>
                <a:gd name="T32" fmla="*/ 1 w 70"/>
                <a:gd name="T33" fmla="*/ 15 h 22"/>
                <a:gd name="T34" fmla="*/ 0 w 70"/>
                <a:gd name="T35" fmla="*/ 10 h 22"/>
                <a:gd name="T36" fmla="*/ 1 w 70"/>
                <a:gd name="T37" fmla="*/ 7 h 22"/>
                <a:gd name="T38" fmla="*/ 2 w 70"/>
                <a:gd name="T39" fmla="*/ 4 h 22"/>
                <a:gd name="T40" fmla="*/ 5 w 70"/>
                <a:gd name="T41" fmla="*/ 1 h 22"/>
                <a:gd name="T42" fmla="*/ 8 w 70"/>
                <a:gd name="T43" fmla="*/ 0 h 22"/>
                <a:gd name="T44" fmla="*/ 12 w 70"/>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22">
                  <a:moveTo>
                    <a:pt x="12" y="0"/>
                  </a:moveTo>
                  <a:lnTo>
                    <a:pt x="58" y="0"/>
                  </a:lnTo>
                  <a:lnTo>
                    <a:pt x="62" y="0"/>
                  </a:lnTo>
                  <a:lnTo>
                    <a:pt x="65" y="1"/>
                  </a:lnTo>
                  <a:lnTo>
                    <a:pt x="67" y="4"/>
                  </a:lnTo>
                  <a:lnTo>
                    <a:pt x="69" y="7"/>
                  </a:lnTo>
                  <a:lnTo>
                    <a:pt x="70" y="10"/>
                  </a:lnTo>
                  <a:lnTo>
                    <a:pt x="69" y="15"/>
                  </a:lnTo>
                  <a:lnTo>
                    <a:pt x="67" y="17"/>
                  </a:lnTo>
                  <a:lnTo>
                    <a:pt x="65" y="20"/>
                  </a:lnTo>
                  <a:lnTo>
                    <a:pt x="62" y="22"/>
                  </a:lnTo>
                  <a:lnTo>
                    <a:pt x="58" y="22"/>
                  </a:lnTo>
                  <a:lnTo>
                    <a:pt x="12" y="22"/>
                  </a:lnTo>
                  <a:lnTo>
                    <a:pt x="8" y="22"/>
                  </a:lnTo>
                  <a:lnTo>
                    <a:pt x="5" y="20"/>
                  </a:lnTo>
                  <a:lnTo>
                    <a:pt x="2" y="17"/>
                  </a:lnTo>
                  <a:lnTo>
                    <a:pt x="1" y="15"/>
                  </a:lnTo>
                  <a:lnTo>
                    <a:pt x="0" y="10"/>
                  </a:lnTo>
                  <a:lnTo>
                    <a:pt x="1" y="7"/>
                  </a:lnTo>
                  <a:lnTo>
                    <a:pt x="2" y="4"/>
                  </a:lnTo>
                  <a:lnTo>
                    <a:pt x="5" y="1"/>
                  </a:lnTo>
                  <a:lnTo>
                    <a:pt x="8" y="0"/>
                  </a:lnTo>
                  <a:lnTo>
                    <a:pt x="12" y="0"/>
                  </a:lnTo>
                  <a:close/>
                </a:path>
              </a:pathLst>
            </a:custGeom>
            <a:grp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53" name="Freeform 22"/>
            <p:cNvSpPr>
              <a:spLocks/>
            </p:cNvSpPr>
            <p:nvPr/>
          </p:nvSpPr>
          <p:spPr bwMode="auto">
            <a:xfrm>
              <a:off x="1295400" y="1550988"/>
              <a:ext cx="44450" cy="44450"/>
            </a:xfrm>
            <a:custGeom>
              <a:avLst/>
              <a:gdLst>
                <a:gd name="T0" fmla="*/ 46 w 55"/>
                <a:gd name="T1" fmla="*/ 0 h 56"/>
                <a:gd name="T2" fmla="*/ 49 w 55"/>
                <a:gd name="T3" fmla="*/ 1 h 56"/>
                <a:gd name="T4" fmla="*/ 53 w 55"/>
                <a:gd name="T5" fmla="*/ 4 h 56"/>
                <a:gd name="T6" fmla="*/ 54 w 55"/>
                <a:gd name="T7" fmla="*/ 6 h 56"/>
                <a:gd name="T8" fmla="*/ 55 w 55"/>
                <a:gd name="T9" fmla="*/ 10 h 56"/>
                <a:gd name="T10" fmla="*/ 55 w 55"/>
                <a:gd name="T11" fmla="*/ 13 h 56"/>
                <a:gd name="T12" fmla="*/ 54 w 55"/>
                <a:gd name="T13" fmla="*/ 17 h 56"/>
                <a:gd name="T14" fmla="*/ 53 w 55"/>
                <a:gd name="T15" fmla="*/ 19 h 56"/>
                <a:gd name="T16" fmla="*/ 20 w 55"/>
                <a:gd name="T17" fmla="*/ 52 h 56"/>
                <a:gd name="T18" fmla="*/ 17 w 55"/>
                <a:gd name="T19" fmla="*/ 55 h 56"/>
                <a:gd name="T20" fmla="*/ 14 w 55"/>
                <a:gd name="T21" fmla="*/ 56 h 56"/>
                <a:gd name="T22" fmla="*/ 11 w 55"/>
                <a:gd name="T23" fmla="*/ 56 h 56"/>
                <a:gd name="T24" fmla="*/ 8 w 55"/>
                <a:gd name="T25" fmla="*/ 56 h 56"/>
                <a:gd name="T26" fmla="*/ 5 w 55"/>
                <a:gd name="T27" fmla="*/ 55 h 56"/>
                <a:gd name="T28" fmla="*/ 3 w 55"/>
                <a:gd name="T29" fmla="*/ 52 h 56"/>
                <a:gd name="T30" fmla="*/ 1 w 55"/>
                <a:gd name="T31" fmla="*/ 50 h 56"/>
                <a:gd name="T32" fmla="*/ 0 w 55"/>
                <a:gd name="T33" fmla="*/ 46 h 56"/>
                <a:gd name="T34" fmla="*/ 0 w 55"/>
                <a:gd name="T35" fmla="*/ 43 h 56"/>
                <a:gd name="T36" fmla="*/ 1 w 55"/>
                <a:gd name="T37" fmla="*/ 39 h 56"/>
                <a:gd name="T38" fmla="*/ 3 w 55"/>
                <a:gd name="T39" fmla="*/ 36 h 56"/>
                <a:gd name="T40" fmla="*/ 36 w 55"/>
                <a:gd name="T41" fmla="*/ 4 h 56"/>
                <a:gd name="T42" fmla="*/ 39 w 55"/>
                <a:gd name="T43" fmla="*/ 1 h 56"/>
                <a:gd name="T44" fmla="*/ 42 w 55"/>
                <a:gd name="T45" fmla="*/ 0 h 56"/>
                <a:gd name="T46" fmla="*/ 46 w 55"/>
                <a:gd name="T4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6">
                  <a:moveTo>
                    <a:pt x="46" y="0"/>
                  </a:moveTo>
                  <a:lnTo>
                    <a:pt x="49" y="1"/>
                  </a:lnTo>
                  <a:lnTo>
                    <a:pt x="53" y="4"/>
                  </a:lnTo>
                  <a:lnTo>
                    <a:pt x="54" y="6"/>
                  </a:lnTo>
                  <a:lnTo>
                    <a:pt x="55" y="10"/>
                  </a:lnTo>
                  <a:lnTo>
                    <a:pt x="55" y="13"/>
                  </a:lnTo>
                  <a:lnTo>
                    <a:pt x="54" y="17"/>
                  </a:lnTo>
                  <a:lnTo>
                    <a:pt x="53" y="19"/>
                  </a:lnTo>
                  <a:lnTo>
                    <a:pt x="20" y="52"/>
                  </a:lnTo>
                  <a:lnTo>
                    <a:pt x="17" y="55"/>
                  </a:lnTo>
                  <a:lnTo>
                    <a:pt x="14" y="56"/>
                  </a:lnTo>
                  <a:lnTo>
                    <a:pt x="11" y="56"/>
                  </a:lnTo>
                  <a:lnTo>
                    <a:pt x="8" y="56"/>
                  </a:lnTo>
                  <a:lnTo>
                    <a:pt x="5" y="55"/>
                  </a:lnTo>
                  <a:lnTo>
                    <a:pt x="3" y="52"/>
                  </a:lnTo>
                  <a:lnTo>
                    <a:pt x="1" y="50"/>
                  </a:lnTo>
                  <a:lnTo>
                    <a:pt x="0" y="46"/>
                  </a:lnTo>
                  <a:lnTo>
                    <a:pt x="0" y="43"/>
                  </a:lnTo>
                  <a:lnTo>
                    <a:pt x="1" y="39"/>
                  </a:lnTo>
                  <a:lnTo>
                    <a:pt x="3" y="36"/>
                  </a:lnTo>
                  <a:lnTo>
                    <a:pt x="36" y="4"/>
                  </a:lnTo>
                  <a:lnTo>
                    <a:pt x="39" y="1"/>
                  </a:lnTo>
                  <a:lnTo>
                    <a:pt x="42" y="0"/>
                  </a:lnTo>
                  <a:lnTo>
                    <a:pt x="46" y="0"/>
                  </a:lnTo>
                  <a:close/>
                </a:path>
              </a:pathLst>
            </a:custGeom>
            <a:grp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54" name="Freeform 23"/>
            <p:cNvSpPr>
              <a:spLocks/>
            </p:cNvSpPr>
            <p:nvPr/>
          </p:nvSpPr>
          <p:spPr bwMode="auto">
            <a:xfrm>
              <a:off x="1008063" y="1838325"/>
              <a:ext cx="44450" cy="44450"/>
            </a:xfrm>
            <a:custGeom>
              <a:avLst/>
              <a:gdLst>
                <a:gd name="T0" fmla="*/ 42 w 55"/>
                <a:gd name="T1" fmla="*/ 0 h 56"/>
                <a:gd name="T2" fmla="*/ 46 w 55"/>
                <a:gd name="T3" fmla="*/ 0 h 56"/>
                <a:gd name="T4" fmla="*/ 49 w 55"/>
                <a:gd name="T5" fmla="*/ 1 h 56"/>
                <a:gd name="T6" fmla="*/ 53 w 55"/>
                <a:gd name="T7" fmla="*/ 4 h 56"/>
                <a:gd name="T8" fmla="*/ 55 w 55"/>
                <a:gd name="T9" fmla="*/ 6 h 56"/>
                <a:gd name="T10" fmla="*/ 55 w 55"/>
                <a:gd name="T11" fmla="*/ 10 h 56"/>
                <a:gd name="T12" fmla="*/ 55 w 55"/>
                <a:gd name="T13" fmla="*/ 13 h 56"/>
                <a:gd name="T14" fmla="*/ 55 w 55"/>
                <a:gd name="T15" fmla="*/ 17 h 56"/>
                <a:gd name="T16" fmla="*/ 53 w 55"/>
                <a:gd name="T17" fmla="*/ 19 h 56"/>
                <a:gd name="T18" fmla="*/ 20 w 55"/>
                <a:gd name="T19" fmla="*/ 52 h 56"/>
                <a:gd name="T20" fmla="*/ 17 w 55"/>
                <a:gd name="T21" fmla="*/ 55 h 56"/>
                <a:gd name="T22" fmla="*/ 14 w 55"/>
                <a:gd name="T23" fmla="*/ 56 h 56"/>
                <a:gd name="T24" fmla="*/ 11 w 55"/>
                <a:gd name="T25" fmla="*/ 56 h 56"/>
                <a:gd name="T26" fmla="*/ 8 w 55"/>
                <a:gd name="T27" fmla="*/ 56 h 56"/>
                <a:gd name="T28" fmla="*/ 6 w 55"/>
                <a:gd name="T29" fmla="*/ 55 h 56"/>
                <a:gd name="T30" fmla="*/ 3 w 55"/>
                <a:gd name="T31" fmla="*/ 52 h 56"/>
                <a:gd name="T32" fmla="*/ 1 w 55"/>
                <a:gd name="T33" fmla="*/ 50 h 56"/>
                <a:gd name="T34" fmla="*/ 0 w 55"/>
                <a:gd name="T35" fmla="*/ 46 h 56"/>
                <a:gd name="T36" fmla="*/ 0 w 55"/>
                <a:gd name="T37" fmla="*/ 43 h 56"/>
                <a:gd name="T38" fmla="*/ 1 w 55"/>
                <a:gd name="T39" fmla="*/ 39 h 56"/>
                <a:gd name="T40" fmla="*/ 3 w 55"/>
                <a:gd name="T41" fmla="*/ 36 h 56"/>
                <a:gd name="T42" fmla="*/ 36 w 55"/>
                <a:gd name="T43" fmla="*/ 4 h 56"/>
                <a:gd name="T44" fmla="*/ 39 w 55"/>
                <a:gd name="T45" fmla="*/ 1 h 56"/>
                <a:gd name="T46" fmla="*/ 42 w 55"/>
                <a:gd name="T4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6">
                  <a:moveTo>
                    <a:pt x="42" y="0"/>
                  </a:moveTo>
                  <a:lnTo>
                    <a:pt x="46" y="0"/>
                  </a:lnTo>
                  <a:lnTo>
                    <a:pt x="49" y="1"/>
                  </a:lnTo>
                  <a:lnTo>
                    <a:pt x="53" y="4"/>
                  </a:lnTo>
                  <a:lnTo>
                    <a:pt x="55" y="6"/>
                  </a:lnTo>
                  <a:lnTo>
                    <a:pt x="55" y="10"/>
                  </a:lnTo>
                  <a:lnTo>
                    <a:pt x="55" y="13"/>
                  </a:lnTo>
                  <a:lnTo>
                    <a:pt x="55" y="17"/>
                  </a:lnTo>
                  <a:lnTo>
                    <a:pt x="53" y="19"/>
                  </a:lnTo>
                  <a:lnTo>
                    <a:pt x="20" y="52"/>
                  </a:lnTo>
                  <a:lnTo>
                    <a:pt x="17" y="55"/>
                  </a:lnTo>
                  <a:lnTo>
                    <a:pt x="14" y="56"/>
                  </a:lnTo>
                  <a:lnTo>
                    <a:pt x="11" y="56"/>
                  </a:lnTo>
                  <a:lnTo>
                    <a:pt x="8" y="56"/>
                  </a:lnTo>
                  <a:lnTo>
                    <a:pt x="6" y="55"/>
                  </a:lnTo>
                  <a:lnTo>
                    <a:pt x="3" y="52"/>
                  </a:lnTo>
                  <a:lnTo>
                    <a:pt x="1" y="50"/>
                  </a:lnTo>
                  <a:lnTo>
                    <a:pt x="0" y="46"/>
                  </a:lnTo>
                  <a:lnTo>
                    <a:pt x="0" y="43"/>
                  </a:lnTo>
                  <a:lnTo>
                    <a:pt x="1" y="39"/>
                  </a:lnTo>
                  <a:lnTo>
                    <a:pt x="3" y="36"/>
                  </a:lnTo>
                  <a:lnTo>
                    <a:pt x="36" y="4"/>
                  </a:lnTo>
                  <a:lnTo>
                    <a:pt x="39" y="1"/>
                  </a:lnTo>
                  <a:lnTo>
                    <a:pt x="42" y="0"/>
                  </a:lnTo>
                  <a:close/>
                </a:path>
              </a:pathLst>
            </a:custGeom>
            <a:grp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55" name="Freeform 24"/>
            <p:cNvSpPr>
              <a:spLocks/>
            </p:cNvSpPr>
            <p:nvPr/>
          </p:nvSpPr>
          <p:spPr bwMode="auto">
            <a:xfrm>
              <a:off x="1295400" y="1838325"/>
              <a:ext cx="44450" cy="44450"/>
            </a:xfrm>
            <a:custGeom>
              <a:avLst/>
              <a:gdLst>
                <a:gd name="T0" fmla="*/ 9 w 55"/>
                <a:gd name="T1" fmla="*/ 0 h 56"/>
                <a:gd name="T2" fmla="*/ 13 w 55"/>
                <a:gd name="T3" fmla="*/ 0 h 56"/>
                <a:gd name="T4" fmla="*/ 16 w 55"/>
                <a:gd name="T5" fmla="*/ 1 h 56"/>
                <a:gd name="T6" fmla="*/ 20 w 55"/>
                <a:gd name="T7" fmla="*/ 4 h 56"/>
                <a:gd name="T8" fmla="*/ 53 w 55"/>
                <a:gd name="T9" fmla="*/ 36 h 56"/>
                <a:gd name="T10" fmla="*/ 54 w 55"/>
                <a:gd name="T11" fmla="*/ 39 h 56"/>
                <a:gd name="T12" fmla="*/ 55 w 55"/>
                <a:gd name="T13" fmla="*/ 43 h 56"/>
                <a:gd name="T14" fmla="*/ 55 w 55"/>
                <a:gd name="T15" fmla="*/ 46 h 56"/>
                <a:gd name="T16" fmla="*/ 54 w 55"/>
                <a:gd name="T17" fmla="*/ 50 h 56"/>
                <a:gd name="T18" fmla="*/ 53 w 55"/>
                <a:gd name="T19" fmla="*/ 52 h 56"/>
                <a:gd name="T20" fmla="*/ 50 w 55"/>
                <a:gd name="T21" fmla="*/ 55 h 56"/>
                <a:gd name="T22" fmla="*/ 47 w 55"/>
                <a:gd name="T23" fmla="*/ 56 h 56"/>
                <a:gd name="T24" fmla="*/ 44 w 55"/>
                <a:gd name="T25" fmla="*/ 56 h 56"/>
                <a:gd name="T26" fmla="*/ 41 w 55"/>
                <a:gd name="T27" fmla="*/ 56 h 56"/>
                <a:gd name="T28" fmla="*/ 39 w 55"/>
                <a:gd name="T29" fmla="*/ 55 h 56"/>
                <a:gd name="T30" fmla="*/ 36 w 55"/>
                <a:gd name="T31" fmla="*/ 52 h 56"/>
                <a:gd name="T32" fmla="*/ 3 w 55"/>
                <a:gd name="T33" fmla="*/ 19 h 56"/>
                <a:gd name="T34" fmla="*/ 1 w 55"/>
                <a:gd name="T35" fmla="*/ 17 h 56"/>
                <a:gd name="T36" fmla="*/ 0 w 55"/>
                <a:gd name="T37" fmla="*/ 13 h 56"/>
                <a:gd name="T38" fmla="*/ 0 w 55"/>
                <a:gd name="T39" fmla="*/ 10 h 56"/>
                <a:gd name="T40" fmla="*/ 1 w 55"/>
                <a:gd name="T41" fmla="*/ 6 h 56"/>
                <a:gd name="T42" fmla="*/ 3 w 55"/>
                <a:gd name="T43" fmla="*/ 4 h 56"/>
                <a:gd name="T44" fmla="*/ 5 w 55"/>
                <a:gd name="T45" fmla="*/ 1 h 56"/>
                <a:gd name="T46" fmla="*/ 9 w 55"/>
                <a:gd name="T4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6">
                  <a:moveTo>
                    <a:pt x="9" y="0"/>
                  </a:moveTo>
                  <a:lnTo>
                    <a:pt x="13" y="0"/>
                  </a:lnTo>
                  <a:lnTo>
                    <a:pt x="16" y="1"/>
                  </a:lnTo>
                  <a:lnTo>
                    <a:pt x="20" y="4"/>
                  </a:lnTo>
                  <a:lnTo>
                    <a:pt x="53" y="36"/>
                  </a:lnTo>
                  <a:lnTo>
                    <a:pt x="54" y="39"/>
                  </a:lnTo>
                  <a:lnTo>
                    <a:pt x="55" y="43"/>
                  </a:lnTo>
                  <a:lnTo>
                    <a:pt x="55" y="46"/>
                  </a:lnTo>
                  <a:lnTo>
                    <a:pt x="54" y="50"/>
                  </a:lnTo>
                  <a:lnTo>
                    <a:pt x="53" y="52"/>
                  </a:lnTo>
                  <a:lnTo>
                    <a:pt x="50" y="55"/>
                  </a:lnTo>
                  <a:lnTo>
                    <a:pt x="47" y="56"/>
                  </a:lnTo>
                  <a:lnTo>
                    <a:pt x="44" y="56"/>
                  </a:lnTo>
                  <a:lnTo>
                    <a:pt x="41" y="56"/>
                  </a:lnTo>
                  <a:lnTo>
                    <a:pt x="39" y="55"/>
                  </a:lnTo>
                  <a:lnTo>
                    <a:pt x="36" y="52"/>
                  </a:lnTo>
                  <a:lnTo>
                    <a:pt x="3" y="19"/>
                  </a:lnTo>
                  <a:lnTo>
                    <a:pt x="1" y="17"/>
                  </a:lnTo>
                  <a:lnTo>
                    <a:pt x="0" y="13"/>
                  </a:lnTo>
                  <a:lnTo>
                    <a:pt x="0" y="10"/>
                  </a:lnTo>
                  <a:lnTo>
                    <a:pt x="1" y="6"/>
                  </a:lnTo>
                  <a:lnTo>
                    <a:pt x="3" y="4"/>
                  </a:lnTo>
                  <a:lnTo>
                    <a:pt x="5" y="1"/>
                  </a:lnTo>
                  <a:lnTo>
                    <a:pt x="9" y="0"/>
                  </a:lnTo>
                  <a:close/>
                </a:path>
              </a:pathLst>
            </a:custGeom>
            <a:grp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56" name="Freeform 25"/>
            <p:cNvSpPr>
              <a:spLocks/>
            </p:cNvSpPr>
            <p:nvPr/>
          </p:nvSpPr>
          <p:spPr bwMode="auto">
            <a:xfrm>
              <a:off x="1008063" y="1550988"/>
              <a:ext cx="44450" cy="44450"/>
            </a:xfrm>
            <a:custGeom>
              <a:avLst/>
              <a:gdLst>
                <a:gd name="T0" fmla="*/ 9 w 55"/>
                <a:gd name="T1" fmla="*/ 0 h 56"/>
                <a:gd name="T2" fmla="*/ 13 w 55"/>
                <a:gd name="T3" fmla="*/ 0 h 56"/>
                <a:gd name="T4" fmla="*/ 16 w 55"/>
                <a:gd name="T5" fmla="*/ 1 h 56"/>
                <a:gd name="T6" fmla="*/ 20 w 55"/>
                <a:gd name="T7" fmla="*/ 4 h 56"/>
                <a:gd name="T8" fmla="*/ 53 w 55"/>
                <a:gd name="T9" fmla="*/ 36 h 56"/>
                <a:gd name="T10" fmla="*/ 55 w 55"/>
                <a:gd name="T11" fmla="*/ 39 h 56"/>
                <a:gd name="T12" fmla="*/ 55 w 55"/>
                <a:gd name="T13" fmla="*/ 43 h 56"/>
                <a:gd name="T14" fmla="*/ 55 w 55"/>
                <a:gd name="T15" fmla="*/ 46 h 56"/>
                <a:gd name="T16" fmla="*/ 55 w 55"/>
                <a:gd name="T17" fmla="*/ 50 h 56"/>
                <a:gd name="T18" fmla="*/ 53 w 55"/>
                <a:gd name="T19" fmla="*/ 52 h 56"/>
                <a:gd name="T20" fmla="*/ 50 w 55"/>
                <a:gd name="T21" fmla="*/ 55 h 56"/>
                <a:gd name="T22" fmla="*/ 47 w 55"/>
                <a:gd name="T23" fmla="*/ 56 h 56"/>
                <a:gd name="T24" fmla="*/ 45 w 55"/>
                <a:gd name="T25" fmla="*/ 56 h 56"/>
                <a:gd name="T26" fmla="*/ 41 w 55"/>
                <a:gd name="T27" fmla="*/ 56 h 56"/>
                <a:gd name="T28" fmla="*/ 39 w 55"/>
                <a:gd name="T29" fmla="*/ 55 h 56"/>
                <a:gd name="T30" fmla="*/ 36 w 55"/>
                <a:gd name="T31" fmla="*/ 52 h 56"/>
                <a:gd name="T32" fmla="*/ 3 w 55"/>
                <a:gd name="T33" fmla="*/ 19 h 56"/>
                <a:gd name="T34" fmla="*/ 1 w 55"/>
                <a:gd name="T35" fmla="*/ 17 h 56"/>
                <a:gd name="T36" fmla="*/ 0 w 55"/>
                <a:gd name="T37" fmla="*/ 13 h 56"/>
                <a:gd name="T38" fmla="*/ 0 w 55"/>
                <a:gd name="T39" fmla="*/ 10 h 56"/>
                <a:gd name="T40" fmla="*/ 1 w 55"/>
                <a:gd name="T41" fmla="*/ 6 h 56"/>
                <a:gd name="T42" fmla="*/ 3 w 55"/>
                <a:gd name="T43" fmla="*/ 4 h 56"/>
                <a:gd name="T44" fmla="*/ 7 w 55"/>
                <a:gd name="T45" fmla="*/ 1 h 56"/>
                <a:gd name="T46" fmla="*/ 9 w 55"/>
                <a:gd name="T4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6">
                  <a:moveTo>
                    <a:pt x="9" y="0"/>
                  </a:moveTo>
                  <a:lnTo>
                    <a:pt x="13" y="0"/>
                  </a:lnTo>
                  <a:lnTo>
                    <a:pt x="16" y="1"/>
                  </a:lnTo>
                  <a:lnTo>
                    <a:pt x="20" y="4"/>
                  </a:lnTo>
                  <a:lnTo>
                    <a:pt x="53" y="36"/>
                  </a:lnTo>
                  <a:lnTo>
                    <a:pt x="55" y="39"/>
                  </a:lnTo>
                  <a:lnTo>
                    <a:pt x="55" y="43"/>
                  </a:lnTo>
                  <a:lnTo>
                    <a:pt x="55" y="46"/>
                  </a:lnTo>
                  <a:lnTo>
                    <a:pt x="55" y="50"/>
                  </a:lnTo>
                  <a:lnTo>
                    <a:pt x="53" y="52"/>
                  </a:lnTo>
                  <a:lnTo>
                    <a:pt x="50" y="55"/>
                  </a:lnTo>
                  <a:lnTo>
                    <a:pt x="47" y="56"/>
                  </a:lnTo>
                  <a:lnTo>
                    <a:pt x="45" y="56"/>
                  </a:lnTo>
                  <a:lnTo>
                    <a:pt x="41" y="56"/>
                  </a:lnTo>
                  <a:lnTo>
                    <a:pt x="39" y="55"/>
                  </a:lnTo>
                  <a:lnTo>
                    <a:pt x="36" y="52"/>
                  </a:lnTo>
                  <a:lnTo>
                    <a:pt x="3" y="19"/>
                  </a:lnTo>
                  <a:lnTo>
                    <a:pt x="1" y="17"/>
                  </a:lnTo>
                  <a:lnTo>
                    <a:pt x="0" y="13"/>
                  </a:lnTo>
                  <a:lnTo>
                    <a:pt x="0" y="10"/>
                  </a:lnTo>
                  <a:lnTo>
                    <a:pt x="1" y="6"/>
                  </a:lnTo>
                  <a:lnTo>
                    <a:pt x="3" y="4"/>
                  </a:lnTo>
                  <a:lnTo>
                    <a:pt x="7" y="1"/>
                  </a:lnTo>
                  <a:lnTo>
                    <a:pt x="9" y="0"/>
                  </a:lnTo>
                  <a:close/>
                </a:path>
              </a:pathLst>
            </a:custGeom>
            <a:grp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57" name="Freeform 26"/>
            <p:cNvSpPr>
              <a:spLocks/>
            </p:cNvSpPr>
            <p:nvPr/>
          </p:nvSpPr>
          <p:spPr bwMode="auto">
            <a:xfrm>
              <a:off x="1063625" y="1604963"/>
              <a:ext cx="119063" cy="120650"/>
            </a:xfrm>
            <a:custGeom>
              <a:avLst/>
              <a:gdLst>
                <a:gd name="T0" fmla="*/ 140 w 152"/>
                <a:gd name="T1" fmla="*/ 0 h 151"/>
                <a:gd name="T2" fmla="*/ 144 w 152"/>
                <a:gd name="T3" fmla="*/ 1 h 151"/>
                <a:gd name="T4" fmla="*/ 147 w 152"/>
                <a:gd name="T5" fmla="*/ 2 h 151"/>
                <a:gd name="T6" fmla="*/ 149 w 152"/>
                <a:gd name="T7" fmla="*/ 5 h 151"/>
                <a:gd name="T8" fmla="*/ 151 w 152"/>
                <a:gd name="T9" fmla="*/ 8 h 151"/>
                <a:gd name="T10" fmla="*/ 152 w 152"/>
                <a:gd name="T11" fmla="*/ 12 h 151"/>
                <a:gd name="T12" fmla="*/ 151 w 152"/>
                <a:gd name="T13" fmla="*/ 15 h 151"/>
                <a:gd name="T14" fmla="*/ 149 w 152"/>
                <a:gd name="T15" fmla="*/ 19 h 151"/>
                <a:gd name="T16" fmla="*/ 147 w 152"/>
                <a:gd name="T17" fmla="*/ 21 h 151"/>
                <a:gd name="T18" fmla="*/ 144 w 152"/>
                <a:gd name="T19" fmla="*/ 23 h 151"/>
                <a:gd name="T20" fmla="*/ 140 w 152"/>
                <a:gd name="T21" fmla="*/ 23 h 151"/>
                <a:gd name="T22" fmla="*/ 113 w 152"/>
                <a:gd name="T23" fmla="*/ 27 h 151"/>
                <a:gd name="T24" fmla="*/ 89 w 152"/>
                <a:gd name="T25" fmla="*/ 35 h 151"/>
                <a:gd name="T26" fmla="*/ 67 w 152"/>
                <a:gd name="T27" fmla="*/ 49 h 151"/>
                <a:gd name="T28" fmla="*/ 49 w 152"/>
                <a:gd name="T29" fmla="*/ 67 h 151"/>
                <a:gd name="T30" fmla="*/ 35 w 152"/>
                <a:gd name="T31" fmla="*/ 89 h 151"/>
                <a:gd name="T32" fmla="*/ 26 w 152"/>
                <a:gd name="T33" fmla="*/ 113 h 151"/>
                <a:gd name="T34" fmla="*/ 23 w 152"/>
                <a:gd name="T35" fmla="*/ 139 h 151"/>
                <a:gd name="T36" fmla="*/ 23 w 152"/>
                <a:gd name="T37" fmla="*/ 144 h 151"/>
                <a:gd name="T38" fmla="*/ 22 w 152"/>
                <a:gd name="T39" fmla="*/ 146 h 151"/>
                <a:gd name="T40" fmla="*/ 18 w 152"/>
                <a:gd name="T41" fmla="*/ 149 h 151"/>
                <a:gd name="T42" fmla="*/ 16 w 152"/>
                <a:gd name="T43" fmla="*/ 151 h 151"/>
                <a:gd name="T44" fmla="*/ 12 w 152"/>
                <a:gd name="T45" fmla="*/ 151 h 151"/>
                <a:gd name="T46" fmla="*/ 9 w 152"/>
                <a:gd name="T47" fmla="*/ 151 h 151"/>
                <a:gd name="T48" fmla="*/ 5 w 152"/>
                <a:gd name="T49" fmla="*/ 149 h 151"/>
                <a:gd name="T50" fmla="*/ 3 w 152"/>
                <a:gd name="T51" fmla="*/ 146 h 151"/>
                <a:gd name="T52" fmla="*/ 0 w 152"/>
                <a:gd name="T53" fmla="*/ 144 h 151"/>
                <a:gd name="T54" fmla="*/ 0 w 152"/>
                <a:gd name="T55" fmla="*/ 139 h 151"/>
                <a:gd name="T56" fmla="*/ 4 w 152"/>
                <a:gd name="T57" fmla="*/ 107 h 151"/>
                <a:gd name="T58" fmla="*/ 15 w 152"/>
                <a:gd name="T59" fmla="*/ 79 h 151"/>
                <a:gd name="T60" fmla="*/ 31 w 152"/>
                <a:gd name="T61" fmla="*/ 53 h 151"/>
                <a:gd name="T62" fmla="*/ 52 w 152"/>
                <a:gd name="T63" fmla="*/ 31 h 151"/>
                <a:gd name="T64" fmla="*/ 78 w 152"/>
                <a:gd name="T65" fmla="*/ 14 h 151"/>
                <a:gd name="T66" fmla="*/ 108 w 152"/>
                <a:gd name="T67" fmla="*/ 5 h 151"/>
                <a:gd name="T68" fmla="*/ 140 w 152"/>
                <a:gd name="T6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 h="151">
                  <a:moveTo>
                    <a:pt x="140" y="0"/>
                  </a:moveTo>
                  <a:lnTo>
                    <a:pt x="144" y="1"/>
                  </a:lnTo>
                  <a:lnTo>
                    <a:pt x="147" y="2"/>
                  </a:lnTo>
                  <a:lnTo>
                    <a:pt x="149" y="5"/>
                  </a:lnTo>
                  <a:lnTo>
                    <a:pt x="151" y="8"/>
                  </a:lnTo>
                  <a:lnTo>
                    <a:pt x="152" y="12"/>
                  </a:lnTo>
                  <a:lnTo>
                    <a:pt x="151" y="15"/>
                  </a:lnTo>
                  <a:lnTo>
                    <a:pt x="149" y="19"/>
                  </a:lnTo>
                  <a:lnTo>
                    <a:pt x="147" y="21"/>
                  </a:lnTo>
                  <a:lnTo>
                    <a:pt x="144" y="23"/>
                  </a:lnTo>
                  <a:lnTo>
                    <a:pt x="140" y="23"/>
                  </a:lnTo>
                  <a:lnTo>
                    <a:pt x="113" y="27"/>
                  </a:lnTo>
                  <a:lnTo>
                    <a:pt x="89" y="35"/>
                  </a:lnTo>
                  <a:lnTo>
                    <a:pt x="67" y="49"/>
                  </a:lnTo>
                  <a:lnTo>
                    <a:pt x="49" y="67"/>
                  </a:lnTo>
                  <a:lnTo>
                    <a:pt x="35" y="89"/>
                  </a:lnTo>
                  <a:lnTo>
                    <a:pt x="26" y="113"/>
                  </a:lnTo>
                  <a:lnTo>
                    <a:pt x="23" y="139"/>
                  </a:lnTo>
                  <a:lnTo>
                    <a:pt x="23" y="144"/>
                  </a:lnTo>
                  <a:lnTo>
                    <a:pt x="22" y="146"/>
                  </a:lnTo>
                  <a:lnTo>
                    <a:pt x="18" y="149"/>
                  </a:lnTo>
                  <a:lnTo>
                    <a:pt x="16" y="151"/>
                  </a:lnTo>
                  <a:lnTo>
                    <a:pt x="12" y="151"/>
                  </a:lnTo>
                  <a:lnTo>
                    <a:pt x="9" y="151"/>
                  </a:lnTo>
                  <a:lnTo>
                    <a:pt x="5" y="149"/>
                  </a:lnTo>
                  <a:lnTo>
                    <a:pt x="3" y="146"/>
                  </a:lnTo>
                  <a:lnTo>
                    <a:pt x="0" y="144"/>
                  </a:lnTo>
                  <a:lnTo>
                    <a:pt x="0" y="139"/>
                  </a:lnTo>
                  <a:lnTo>
                    <a:pt x="4" y="107"/>
                  </a:lnTo>
                  <a:lnTo>
                    <a:pt x="15" y="79"/>
                  </a:lnTo>
                  <a:lnTo>
                    <a:pt x="31" y="53"/>
                  </a:lnTo>
                  <a:lnTo>
                    <a:pt x="52" y="31"/>
                  </a:lnTo>
                  <a:lnTo>
                    <a:pt x="78" y="14"/>
                  </a:lnTo>
                  <a:lnTo>
                    <a:pt x="108" y="5"/>
                  </a:lnTo>
                  <a:lnTo>
                    <a:pt x="140" y="0"/>
                  </a:lnTo>
                  <a:close/>
                </a:path>
              </a:pathLst>
            </a:custGeom>
            <a:grpFill/>
            <a:ln w="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grpSp>
      <p:sp>
        <p:nvSpPr>
          <p:cNvPr id="102" name="TextBox 101"/>
          <p:cNvSpPr txBox="1"/>
          <p:nvPr/>
        </p:nvSpPr>
        <p:spPr>
          <a:xfrm>
            <a:off x="6178827" y="1325686"/>
            <a:ext cx="441146" cy="369332"/>
          </a:xfrm>
          <a:prstGeom prst="rect">
            <a:avLst/>
          </a:prstGeom>
          <a:noFill/>
        </p:spPr>
        <p:txBody>
          <a:bodyPr wrap="none" rtlCol="0">
            <a:spAutoFit/>
          </a:bodyPr>
          <a:lstStyle/>
          <a:p>
            <a:pPr algn="ctr" defTabSz="1218987"/>
            <a:r>
              <a:rPr lang="en-IN">
                <a:solidFill>
                  <a:srgbClr val="1CADE4"/>
                </a:solidFill>
                <a:latin typeface="Arial" panose="020B0604020202020204" pitchFamily="34" charset="0"/>
                <a:cs typeface="Arial" panose="020B0604020202020204" pitchFamily="34" charset="0"/>
              </a:rPr>
              <a:t>02</a:t>
            </a:r>
          </a:p>
        </p:txBody>
      </p:sp>
      <p:sp>
        <p:nvSpPr>
          <p:cNvPr id="103" name="TextBox 102"/>
          <p:cNvSpPr txBox="1"/>
          <p:nvPr/>
        </p:nvSpPr>
        <p:spPr>
          <a:xfrm>
            <a:off x="6177518" y="1718939"/>
            <a:ext cx="1109075" cy="632481"/>
          </a:xfrm>
          <a:prstGeom prst="rect">
            <a:avLst/>
          </a:prstGeom>
          <a:noFill/>
        </p:spPr>
        <p:txBody>
          <a:bodyPr wrap="square" rtlCol="0">
            <a:spAutoFit/>
          </a:bodyPr>
          <a:lstStyle/>
          <a:p>
            <a:pPr defTabSz="1218987">
              <a:lnSpc>
                <a:spcPct val="90000"/>
              </a:lnSpc>
            </a:pPr>
            <a:r>
              <a:rPr lang="en-US" sz="1300" b="1" kern="0">
                <a:solidFill>
                  <a:prstClr val="black">
                    <a:lumMod val="65000"/>
                    <a:lumOff val="35000"/>
                  </a:prstClr>
                </a:solidFill>
                <a:latin typeface="Calibri"/>
                <a:cs typeface="Arial" panose="020B0604020202020204" pitchFamily="34" charset="0"/>
              </a:rPr>
              <a:t>Engagement &amp; Nurturing Automation</a:t>
            </a:r>
            <a:endParaRPr lang="en-US" sz="1300" b="1">
              <a:solidFill>
                <a:prstClr val="black">
                  <a:lumMod val="65000"/>
                  <a:lumOff val="35000"/>
                </a:prstClr>
              </a:solidFill>
              <a:latin typeface="Calibri"/>
              <a:cs typeface="Arial" panose="020B0604020202020204" pitchFamily="34" charset="0"/>
            </a:endParaRPr>
          </a:p>
        </p:txBody>
      </p:sp>
      <p:grpSp>
        <p:nvGrpSpPr>
          <p:cNvPr id="104" name="Group 103"/>
          <p:cNvGrpSpPr/>
          <p:nvPr/>
        </p:nvGrpSpPr>
        <p:grpSpPr>
          <a:xfrm>
            <a:off x="7182855" y="1744814"/>
            <a:ext cx="254249" cy="340545"/>
            <a:chOff x="1609725" y="2212975"/>
            <a:chExt cx="434975" cy="582613"/>
          </a:xfrm>
          <a:solidFill>
            <a:schemeClr val="accent1"/>
          </a:solidFill>
        </p:grpSpPr>
        <p:sp>
          <p:nvSpPr>
            <p:cNvPr id="144" name="Freeform 35"/>
            <p:cNvSpPr>
              <a:spLocks noEditPoints="1"/>
            </p:cNvSpPr>
            <p:nvPr/>
          </p:nvSpPr>
          <p:spPr bwMode="auto">
            <a:xfrm>
              <a:off x="1609725" y="2212975"/>
              <a:ext cx="434975" cy="582613"/>
            </a:xfrm>
            <a:custGeom>
              <a:avLst/>
              <a:gdLst>
                <a:gd name="T0" fmla="*/ 166 w 548"/>
                <a:gd name="T1" fmla="*/ 38 h 735"/>
                <a:gd name="T2" fmla="*/ 76 w 548"/>
                <a:gd name="T3" fmla="*/ 102 h 735"/>
                <a:gd name="T4" fmla="*/ 27 w 548"/>
                <a:gd name="T5" fmla="*/ 202 h 735"/>
                <a:gd name="T6" fmla="*/ 31 w 548"/>
                <a:gd name="T7" fmla="*/ 311 h 735"/>
                <a:gd name="T8" fmla="*/ 54 w 548"/>
                <a:gd name="T9" fmla="*/ 408 h 735"/>
                <a:gd name="T10" fmla="*/ 80 w 548"/>
                <a:gd name="T11" fmla="*/ 511 h 735"/>
                <a:gd name="T12" fmla="*/ 286 w 548"/>
                <a:gd name="T13" fmla="*/ 711 h 735"/>
                <a:gd name="T14" fmla="*/ 290 w 548"/>
                <a:gd name="T15" fmla="*/ 711 h 735"/>
                <a:gd name="T16" fmla="*/ 292 w 548"/>
                <a:gd name="T17" fmla="*/ 706 h 735"/>
                <a:gd name="T18" fmla="*/ 304 w 548"/>
                <a:gd name="T19" fmla="*/ 615 h 735"/>
                <a:gd name="T20" fmla="*/ 357 w 548"/>
                <a:gd name="T21" fmla="*/ 575 h 735"/>
                <a:gd name="T22" fmla="*/ 436 w 548"/>
                <a:gd name="T23" fmla="*/ 569 h 735"/>
                <a:gd name="T24" fmla="*/ 461 w 548"/>
                <a:gd name="T25" fmla="*/ 536 h 735"/>
                <a:gd name="T26" fmla="*/ 473 w 548"/>
                <a:gd name="T27" fmla="*/ 422 h 735"/>
                <a:gd name="T28" fmla="*/ 518 w 548"/>
                <a:gd name="T29" fmla="*/ 403 h 735"/>
                <a:gd name="T30" fmla="*/ 524 w 548"/>
                <a:gd name="T31" fmla="*/ 394 h 735"/>
                <a:gd name="T32" fmla="*/ 479 w 548"/>
                <a:gd name="T33" fmla="*/ 299 h 735"/>
                <a:gd name="T34" fmla="*/ 483 w 548"/>
                <a:gd name="T35" fmla="*/ 214 h 735"/>
                <a:gd name="T36" fmla="*/ 457 w 548"/>
                <a:gd name="T37" fmla="*/ 118 h 735"/>
                <a:gd name="T38" fmla="*/ 388 w 548"/>
                <a:gd name="T39" fmla="*/ 50 h 735"/>
                <a:gd name="T40" fmla="*/ 291 w 548"/>
                <a:gd name="T41" fmla="*/ 24 h 735"/>
                <a:gd name="T42" fmla="*/ 291 w 548"/>
                <a:gd name="T43" fmla="*/ 0 h 735"/>
                <a:gd name="T44" fmla="*/ 400 w 548"/>
                <a:gd name="T45" fmla="*/ 30 h 735"/>
                <a:gd name="T46" fmla="*/ 477 w 548"/>
                <a:gd name="T47" fmla="*/ 106 h 735"/>
                <a:gd name="T48" fmla="*/ 506 w 548"/>
                <a:gd name="T49" fmla="*/ 215 h 735"/>
                <a:gd name="T50" fmla="*/ 497 w 548"/>
                <a:gd name="T51" fmla="*/ 277 h 735"/>
                <a:gd name="T52" fmla="*/ 548 w 548"/>
                <a:gd name="T53" fmla="*/ 390 h 735"/>
                <a:gd name="T54" fmla="*/ 524 w 548"/>
                <a:gd name="T55" fmla="*/ 427 h 735"/>
                <a:gd name="T56" fmla="*/ 480 w 548"/>
                <a:gd name="T57" fmla="*/ 556 h 735"/>
                <a:gd name="T58" fmla="*/ 441 w 548"/>
                <a:gd name="T59" fmla="*/ 593 h 735"/>
                <a:gd name="T60" fmla="*/ 360 w 548"/>
                <a:gd name="T61" fmla="*/ 599 h 735"/>
                <a:gd name="T62" fmla="*/ 319 w 548"/>
                <a:gd name="T63" fmla="*/ 639 h 735"/>
                <a:gd name="T64" fmla="*/ 315 w 548"/>
                <a:gd name="T65" fmla="*/ 717 h 735"/>
                <a:gd name="T66" fmla="*/ 297 w 548"/>
                <a:gd name="T67" fmla="*/ 733 h 735"/>
                <a:gd name="T68" fmla="*/ 283 w 548"/>
                <a:gd name="T69" fmla="*/ 735 h 735"/>
                <a:gd name="T70" fmla="*/ 70 w 548"/>
                <a:gd name="T71" fmla="*/ 606 h 735"/>
                <a:gd name="T72" fmla="*/ 64 w 548"/>
                <a:gd name="T73" fmla="*/ 596 h 735"/>
                <a:gd name="T74" fmla="*/ 50 w 548"/>
                <a:gd name="T75" fmla="*/ 481 h 735"/>
                <a:gd name="T76" fmla="*/ 22 w 548"/>
                <a:gd name="T77" fmla="*/ 383 h 735"/>
                <a:gd name="T78" fmla="*/ 2 w 548"/>
                <a:gd name="T79" fmla="*/ 279 h 735"/>
                <a:gd name="T80" fmla="*/ 13 w 548"/>
                <a:gd name="T81" fmla="*/ 164 h 735"/>
                <a:gd name="T82" fmla="*/ 71 w 548"/>
                <a:gd name="T83" fmla="*/ 71 h 735"/>
                <a:gd name="T84" fmla="*/ 164 w 548"/>
                <a:gd name="T85" fmla="*/ 13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8" h="735">
                  <a:moveTo>
                    <a:pt x="241" y="24"/>
                  </a:moveTo>
                  <a:lnTo>
                    <a:pt x="202" y="27"/>
                  </a:lnTo>
                  <a:lnTo>
                    <a:pt x="166" y="38"/>
                  </a:lnTo>
                  <a:lnTo>
                    <a:pt x="131" y="53"/>
                  </a:lnTo>
                  <a:lnTo>
                    <a:pt x="102" y="75"/>
                  </a:lnTo>
                  <a:lnTo>
                    <a:pt x="76" y="102"/>
                  </a:lnTo>
                  <a:lnTo>
                    <a:pt x="53" y="131"/>
                  </a:lnTo>
                  <a:lnTo>
                    <a:pt x="38" y="166"/>
                  </a:lnTo>
                  <a:lnTo>
                    <a:pt x="27" y="202"/>
                  </a:lnTo>
                  <a:lnTo>
                    <a:pt x="24" y="240"/>
                  </a:lnTo>
                  <a:lnTo>
                    <a:pt x="26" y="277"/>
                  </a:lnTo>
                  <a:lnTo>
                    <a:pt x="31" y="311"/>
                  </a:lnTo>
                  <a:lnTo>
                    <a:pt x="37" y="344"/>
                  </a:lnTo>
                  <a:lnTo>
                    <a:pt x="45" y="376"/>
                  </a:lnTo>
                  <a:lnTo>
                    <a:pt x="54" y="408"/>
                  </a:lnTo>
                  <a:lnTo>
                    <a:pt x="64" y="441"/>
                  </a:lnTo>
                  <a:lnTo>
                    <a:pt x="72" y="476"/>
                  </a:lnTo>
                  <a:lnTo>
                    <a:pt x="80" y="511"/>
                  </a:lnTo>
                  <a:lnTo>
                    <a:pt x="85" y="549"/>
                  </a:lnTo>
                  <a:lnTo>
                    <a:pt x="87" y="589"/>
                  </a:lnTo>
                  <a:lnTo>
                    <a:pt x="286" y="711"/>
                  </a:lnTo>
                  <a:lnTo>
                    <a:pt x="287" y="711"/>
                  </a:lnTo>
                  <a:lnTo>
                    <a:pt x="289" y="711"/>
                  </a:lnTo>
                  <a:lnTo>
                    <a:pt x="290" y="711"/>
                  </a:lnTo>
                  <a:lnTo>
                    <a:pt x="291" y="710"/>
                  </a:lnTo>
                  <a:lnTo>
                    <a:pt x="292" y="709"/>
                  </a:lnTo>
                  <a:lnTo>
                    <a:pt x="292" y="706"/>
                  </a:lnTo>
                  <a:lnTo>
                    <a:pt x="292" y="659"/>
                  </a:lnTo>
                  <a:lnTo>
                    <a:pt x="296" y="636"/>
                  </a:lnTo>
                  <a:lnTo>
                    <a:pt x="304" y="615"/>
                  </a:lnTo>
                  <a:lnTo>
                    <a:pt x="318" y="597"/>
                  </a:lnTo>
                  <a:lnTo>
                    <a:pt x="336" y="583"/>
                  </a:lnTo>
                  <a:lnTo>
                    <a:pt x="357" y="575"/>
                  </a:lnTo>
                  <a:lnTo>
                    <a:pt x="381" y="571"/>
                  </a:lnTo>
                  <a:lnTo>
                    <a:pt x="422" y="571"/>
                  </a:lnTo>
                  <a:lnTo>
                    <a:pt x="436" y="569"/>
                  </a:lnTo>
                  <a:lnTo>
                    <a:pt x="448" y="561"/>
                  </a:lnTo>
                  <a:lnTo>
                    <a:pt x="458" y="550"/>
                  </a:lnTo>
                  <a:lnTo>
                    <a:pt x="461" y="536"/>
                  </a:lnTo>
                  <a:lnTo>
                    <a:pt x="470" y="431"/>
                  </a:lnTo>
                  <a:lnTo>
                    <a:pt x="471" y="426"/>
                  </a:lnTo>
                  <a:lnTo>
                    <a:pt x="473" y="422"/>
                  </a:lnTo>
                  <a:lnTo>
                    <a:pt x="478" y="420"/>
                  </a:lnTo>
                  <a:lnTo>
                    <a:pt x="516" y="405"/>
                  </a:lnTo>
                  <a:lnTo>
                    <a:pt x="518" y="403"/>
                  </a:lnTo>
                  <a:lnTo>
                    <a:pt x="522" y="400"/>
                  </a:lnTo>
                  <a:lnTo>
                    <a:pt x="523" y="397"/>
                  </a:lnTo>
                  <a:lnTo>
                    <a:pt x="524" y="394"/>
                  </a:lnTo>
                  <a:lnTo>
                    <a:pt x="524" y="390"/>
                  </a:lnTo>
                  <a:lnTo>
                    <a:pt x="523" y="387"/>
                  </a:lnTo>
                  <a:lnTo>
                    <a:pt x="479" y="299"/>
                  </a:lnTo>
                  <a:lnTo>
                    <a:pt x="473" y="280"/>
                  </a:lnTo>
                  <a:lnTo>
                    <a:pt x="473" y="259"/>
                  </a:lnTo>
                  <a:lnTo>
                    <a:pt x="483" y="214"/>
                  </a:lnTo>
                  <a:lnTo>
                    <a:pt x="479" y="180"/>
                  </a:lnTo>
                  <a:lnTo>
                    <a:pt x="471" y="148"/>
                  </a:lnTo>
                  <a:lnTo>
                    <a:pt x="457" y="118"/>
                  </a:lnTo>
                  <a:lnTo>
                    <a:pt x="438" y="92"/>
                  </a:lnTo>
                  <a:lnTo>
                    <a:pt x="414" y="69"/>
                  </a:lnTo>
                  <a:lnTo>
                    <a:pt x="388" y="50"/>
                  </a:lnTo>
                  <a:lnTo>
                    <a:pt x="358" y="35"/>
                  </a:lnTo>
                  <a:lnTo>
                    <a:pt x="325" y="27"/>
                  </a:lnTo>
                  <a:lnTo>
                    <a:pt x="291" y="24"/>
                  </a:lnTo>
                  <a:lnTo>
                    <a:pt x="241" y="24"/>
                  </a:lnTo>
                  <a:close/>
                  <a:moveTo>
                    <a:pt x="241" y="0"/>
                  </a:moveTo>
                  <a:lnTo>
                    <a:pt x="291" y="0"/>
                  </a:lnTo>
                  <a:lnTo>
                    <a:pt x="330" y="4"/>
                  </a:lnTo>
                  <a:lnTo>
                    <a:pt x="367" y="14"/>
                  </a:lnTo>
                  <a:lnTo>
                    <a:pt x="400" y="30"/>
                  </a:lnTo>
                  <a:lnTo>
                    <a:pt x="429" y="51"/>
                  </a:lnTo>
                  <a:lnTo>
                    <a:pt x="455" y="77"/>
                  </a:lnTo>
                  <a:lnTo>
                    <a:pt x="477" y="106"/>
                  </a:lnTo>
                  <a:lnTo>
                    <a:pt x="493" y="141"/>
                  </a:lnTo>
                  <a:lnTo>
                    <a:pt x="503" y="176"/>
                  </a:lnTo>
                  <a:lnTo>
                    <a:pt x="506" y="215"/>
                  </a:lnTo>
                  <a:lnTo>
                    <a:pt x="506" y="218"/>
                  </a:lnTo>
                  <a:lnTo>
                    <a:pt x="497" y="264"/>
                  </a:lnTo>
                  <a:lnTo>
                    <a:pt x="497" y="277"/>
                  </a:lnTo>
                  <a:lnTo>
                    <a:pt x="500" y="289"/>
                  </a:lnTo>
                  <a:lnTo>
                    <a:pt x="544" y="376"/>
                  </a:lnTo>
                  <a:lnTo>
                    <a:pt x="548" y="390"/>
                  </a:lnTo>
                  <a:lnTo>
                    <a:pt x="545" y="406"/>
                  </a:lnTo>
                  <a:lnTo>
                    <a:pt x="537" y="419"/>
                  </a:lnTo>
                  <a:lnTo>
                    <a:pt x="524" y="427"/>
                  </a:lnTo>
                  <a:lnTo>
                    <a:pt x="493" y="439"/>
                  </a:lnTo>
                  <a:lnTo>
                    <a:pt x="485" y="538"/>
                  </a:lnTo>
                  <a:lnTo>
                    <a:pt x="480" y="556"/>
                  </a:lnTo>
                  <a:lnTo>
                    <a:pt x="471" y="571"/>
                  </a:lnTo>
                  <a:lnTo>
                    <a:pt x="458" y="584"/>
                  </a:lnTo>
                  <a:lnTo>
                    <a:pt x="441" y="593"/>
                  </a:lnTo>
                  <a:lnTo>
                    <a:pt x="422" y="595"/>
                  </a:lnTo>
                  <a:lnTo>
                    <a:pt x="381" y="595"/>
                  </a:lnTo>
                  <a:lnTo>
                    <a:pt x="360" y="599"/>
                  </a:lnTo>
                  <a:lnTo>
                    <a:pt x="342" y="608"/>
                  </a:lnTo>
                  <a:lnTo>
                    <a:pt x="329" y="621"/>
                  </a:lnTo>
                  <a:lnTo>
                    <a:pt x="319" y="639"/>
                  </a:lnTo>
                  <a:lnTo>
                    <a:pt x="316" y="659"/>
                  </a:lnTo>
                  <a:lnTo>
                    <a:pt x="316" y="706"/>
                  </a:lnTo>
                  <a:lnTo>
                    <a:pt x="315" y="717"/>
                  </a:lnTo>
                  <a:lnTo>
                    <a:pt x="310" y="725"/>
                  </a:lnTo>
                  <a:lnTo>
                    <a:pt x="302" y="731"/>
                  </a:lnTo>
                  <a:lnTo>
                    <a:pt x="297" y="733"/>
                  </a:lnTo>
                  <a:lnTo>
                    <a:pt x="292" y="735"/>
                  </a:lnTo>
                  <a:lnTo>
                    <a:pt x="287" y="735"/>
                  </a:lnTo>
                  <a:lnTo>
                    <a:pt x="283" y="735"/>
                  </a:lnTo>
                  <a:lnTo>
                    <a:pt x="278" y="733"/>
                  </a:lnTo>
                  <a:lnTo>
                    <a:pt x="273" y="731"/>
                  </a:lnTo>
                  <a:lnTo>
                    <a:pt x="70" y="606"/>
                  </a:lnTo>
                  <a:lnTo>
                    <a:pt x="66" y="603"/>
                  </a:lnTo>
                  <a:lnTo>
                    <a:pt x="65" y="600"/>
                  </a:lnTo>
                  <a:lnTo>
                    <a:pt x="64" y="596"/>
                  </a:lnTo>
                  <a:lnTo>
                    <a:pt x="61" y="555"/>
                  </a:lnTo>
                  <a:lnTo>
                    <a:pt x="57" y="517"/>
                  </a:lnTo>
                  <a:lnTo>
                    <a:pt x="50" y="481"/>
                  </a:lnTo>
                  <a:lnTo>
                    <a:pt x="41" y="448"/>
                  </a:lnTo>
                  <a:lnTo>
                    <a:pt x="32" y="415"/>
                  </a:lnTo>
                  <a:lnTo>
                    <a:pt x="22" y="383"/>
                  </a:lnTo>
                  <a:lnTo>
                    <a:pt x="14" y="350"/>
                  </a:lnTo>
                  <a:lnTo>
                    <a:pt x="7" y="316"/>
                  </a:lnTo>
                  <a:lnTo>
                    <a:pt x="2" y="279"/>
                  </a:lnTo>
                  <a:lnTo>
                    <a:pt x="0" y="240"/>
                  </a:lnTo>
                  <a:lnTo>
                    <a:pt x="4" y="202"/>
                  </a:lnTo>
                  <a:lnTo>
                    <a:pt x="13" y="164"/>
                  </a:lnTo>
                  <a:lnTo>
                    <a:pt x="27" y="130"/>
                  </a:lnTo>
                  <a:lnTo>
                    <a:pt x="47" y="99"/>
                  </a:lnTo>
                  <a:lnTo>
                    <a:pt x="71" y="71"/>
                  </a:lnTo>
                  <a:lnTo>
                    <a:pt x="99" y="47"/>
                  </a:lnTo>
                  <a:lnTo>
                    <a:pt x="130" y="27"/>
                  </a:lnTo>
                  <a:lnTo>
                    <a:pt x="164" y="13"/>
                  </a:lnTo>
                  <a:lnTo>
                    <a:pt x="202" y="4"/>
                  </a:lnTo>
                  <a:lnTo>
                    <a:pt x="2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45" name="Freeform 36"/>
            <p:cNvSpPr>
              <a:spLocks noEditPoints="1"/>
            </p:cNvSpPr>
            <p:nvPr/>
          </p:nvSpPr>
          <p:spPr bwMode="auto">
            <a:xfrm>
              <a:off x="1681163" y="2303463"/>
              <a:ext cx="160338" cy="158750"/>
            </a:xfrm>
            <a:custGeom>
              <a:avLst/>
              <a:gdLst>
                <a:gd name="T0" fmla="*/ 71 w 202"/>
                <a:gd name="T1" fmla="*/ 59 h 201"/>
                <a:gd name="T2" fmla="*/ 49 w 202"/>
                <a:gd name="T3" fmla="*/ 100 h 201"/>
                <a:gd name="T4" fmla="*/ 71 w 202"/>
                <a:gd name="T5" fmla="*/ 142 h 201"/>
                <a:gd name="T6" fmla="*/ 117 w 202"/>
                <a:gd name="T7" fmla="*/ 149 h 201"/>
                <a:gd name="T8" fmla="*/ 150 w 202"/>
                <a:gd name="T9" fmla="*/ 117 h 201"/>
                <a:gd name="T10" fmla="*/ 143 w 202"/>
                <a:gd name="T11" fmla="*/ 70 h 201"/>
                <a:gd name="T12" fmla="*/ 101 w 202"/>
                <a:gd name="T13" fmla="*/ 48 h 201"/>
                <a:gd name="T14" fmla="*/ 108 w 202"/>
                <a:gd name="T15" fmla="*/ 2 h 201"/>
                <a:gd name="T16" fmla="*/ 113 w 202"/>
                <a:gd name="T17" fmla="*/ 12 h 201"/>
                <a:gd name="T18" fmla="*/ 145 w 202"/>
                <a:gd name="T19" fmla="*/ 39 h 201"/>
                <a:gd name="T20" fmla="*/ 162 w 202"/>
                <a:gd name="T21" fmla="*/ 26 h 201"/>
                <a:gd name="T22" fmla="*/ 172 w 202"/>
                <a:gd name="T23" fmla="*/ 29 h 201"/>
                <a:gd name="T24" fmla="*/ 176 w 202"/>
                <a:gd name="T25" fmla="*/ 39 h 201"/>
                <a:gd name="T26" fmla="*/ 162 w 202"/>
                <a:gd name="T27" fmla="*/ 57 h 201"/>
                <a:gd name="T28" fmla="*/ 190 w 202"/>
                <a:gd name="T29" fmla="*/ 88 h 201"/>
                <a:gd name="T30" fmla="*/ 200 w 202"/>
                <a:gd name="T31" fmla="*/ 93 h 201"/>
                <a:gd name="T32" fmla="*/ 201 w 202"/>
                <a:gd name="T33" fmla="*/ 104 h 201"/>
                <a:gd name="T34" fmla="*/ 194 w 202"/>
                <a:gd name="T35" fmla="*/ 112 h 201"/>
                <a:gd name="T36" fmla="*/ 170 w 202"/>
                <a:gd name="T37" fmla="*/ 129 h 201"/>
                <a:gd name="T38" fmla="*/ 175 w 202"/>
                <a:gd name="T39" fmla="*/ 158 h 201"/>
                <a:gd name="T40" fmla="*/ 175 w 202"/>
                <a:gd name="T41" fmla="*/ 169 h 201"/>
                <a:gd name="T42" fmla="*/ 166 w 202"/>
                <a:gd name="T43" fmla="*/ 175 h 201"/>
                <a:gd name="T44" fmla="*/ 158 w 202"/>
                <a:gd name="T45" fmla="*/ 174 h 201"/>
                <a:gd name="T46" fmla="*/ 130 w 202"/>
                <a:gd name="T47" fmla="*/ 170 h 201"/>
                <a:gd name="T48" fmla="*/ 112 w 202"/>
                <a:gd name="T49" fmla="*/ 193 h 201"/>
                <a:gd name="T50" fmla="*/ 105 w 202"/>
                <a:gd name="T51" fmla="*/ 201 h 201"/>
                <a:gd name="T52" fmla="*/ 94 w 202"/>
                <a:gd name="T53" fmla="*/ 198 h 201"/>
                <a:gd name="T54" fmla="*/ 90 w 202"/>
                <a:gd name="T55" fmla="*/ 189 h 201"/>
                <a:gd name="T56" fmla="*/ 56 w 202"/>
                <a:gd name="T57" fmla="*/ 162 h 201"/>
                <a:gd name="T58" fmla="*/ 41 w 202"/>
                <a:gd name="T59" fmla="*/ 175 h 201"/>
                <a:gd name="T60" fmla="*/ 33 w 202"/>
                <a:gd name="T61" fmla="*/ 174 h 201"/>
                <a:gd name="T62" fmla="*/ 27 w 202"/>
                <a:gd name="T63" fmla="*/ 165 h 201"/>
                <a:gd name="T64" fmla="*/ 29 w 202"/>
                <a:gd name="T65" fmla="*/ 155 h 201"/>
                <a:gd name="T66" fmla="*/ 27 w 202"/>
                <a:gd name="T67" fmla="*/ 112 h 201"/>
                <a:gd name="T68" fmla="*/ 6 w 202"/>
                <a:gd name="T69" fmla="*/ 110 h 201"/>
                <a:gd name="T70" fmla="*/ 0 w 202"/>
                <a:gd name="T71" fmla="*/ 100 h 201"/>
                <a:gd name="T72" fmla="*/ 6 w 202"/>
                <a:gd name="T73" fmla="*/ 91 h 201"/>
                <a:gd name="T74" fmla="*/ 27 w 202"/>
                <a:gd name="T75" fmla="*/ 88 h 201"/>
                <a:gd name="T76" fmla="*/ 29 w 202"/>
                <a:gd name="T77" fmla="*/ 46 h 201"/>
                <a:gd name="T78" fmla="*/ 27 w 202"/>
                <a:gd name="T79" fmla="*/ 35 h 201"/>
                <a:gd name="T80" fmla="*/ 33 w 202"/>
                <a:gd name="T81" fmla="*/ 27 h 201"/>
                <a:gd name="T82" fmla="*/ 43 w 202"/>
                <a:gd name="T83" fmla="*/ 27 h 201"/>
                <a:gd name="T84" fmla="*/ 72 w 202"/>
                <a:gd name="T85" fmla="*/ 31 h 201"/>
                <a:gd name="T86" fmla="*/ 90 w 202"/>
                <a:gd name="T87" fmla="*/ 8 h 201"/>
                <a:gd name="T88" fmla="*/ 97 w 202"/>
                <a:gd name="T8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01">
                  <a:moveTo>
                    <a:pt x="101" y="48"/>
                  </a:moveTo>
                  <a:lnTo>
                    <a:pt x="85" y="52"/>
                  </a:lnTo>
                  <a:lnTo>
                    <a:pt x="71" y="59"/>
                  </a:lnTo>
                  <a:lnTo>
                    <a:pt x="59" y="70"/>
                  </a:lnTo>
                  <a:lnTo>
                    <a:pt x="52" y="84"/>
                  </a:lnTo>
                  <a:lnTo>
                    <a:pt x="49" y="100"/>
                  </a:lnTo>
                  <a:lnTo>
                    <a:pt x="52" y="117"/>
                  </a:lnTo>
                  <a:lnTo>
                    <a:pt x="59" y="131"/>
                  </a:lnTo>
                  <a:lnTo>
                    <a:pt x="71" y="142"/>
                  </a:lnTo>
                  <a:lnTo>
                    <a:pt x="85" y="149"/>
                  </a:lnTo>
                  <a:lnTo>
                    <a:pt x="101" y="152"/>
                  </a:lnTo>
                  <a:lnTo>
                    <a:pt x="117" y="149"/>
                  </a:lnTo>
                  <a:lnTo>
                    <a:pt x="131" y="142"/>
                  </a:lnTo>
                  <a:lnTo>
                    <a:pt x="143" y="131"/>
                  </a:lnTo>
                  <a:lnTo>
                    <a:pt x="150" y="117"/>
                  </a:lnTo>
                  <a:lnTo>
                    <a:pt x="152" y="100"/>
                  </a:lnTo>
                  <a:lnTo>
                    <a:pt x="150" y="84"/>
                  </a:lnTo>
                  <a:lnTo>
                    <a:pt x="143" y="70"/>
                  </a:lnTo>
                  <a:lnTo>
                    <a:pt x="131" y="59"/>
                  </a:lnTo>
                  <a:lnTo>
                    <a:pt x="117" y="52"/>
                  </a:lnTo>
                  <a:lnTo>
                    <a:pt x="101" y="48"/>
                  </a:lnTo>
                  <a:close/>
                  <a:moveTo>
                    <a:pt x="101" y="0"/>
                  </a:moveTo>
                  <a:lnTo>
                    <a:pt x="105" y="0"/>
                  </a:lnTo>
                  <a:lnTo>
                    <a:pt x="108" y="2"/>
                  </a:lnTo>
                  <a:lnTo>
                    <a:pt x="111" y="4"/>
                  </a:lnTo>
                  <a:lnTo>
                    <a:pt x="112" y="8"/>
                  </a:lnTo>
                  <a:lnTo>
                    <a:pt x="113" y="12"/>
                  </a:lnTo>
                  <a:lnTo>
                    <a:pt x="113" y="26"/>
                  </a:lnTo>
                  <a:lnTo>
                    <a:pt x="130" y="31"/>
                  </a:lnTo>
                  <a:lnTo>
                    <a:pt x="145" y="39"/>
                  </a:lnTo>
                  <a:lnTo>
                    <a:pt x="156" y="29"/>
                  </a:lnTo>
                  <a:lnTo>
                    <a:pt x="158" y="27"/>
                  </a:lnTo>
                  <a:lnTo>
                    <a:pt x="162" y="26"/>
                  </a:lnTo>
                  <a:lnTo>
                    <a:pt x="165" y="26"/>
                  </a:lnTo>
                  <a:lnTo>
                    <a:pt x="169" y="27"/>
                  </a:lnTo>
                  <a:lnTo>
                    <a:pt x="172" y="29"/>
                  </a:lnTo>
                  <a:lnTo>
                    <a:pt x="175" y="32"/>
                  </a:lnTo>
                  <a:lnTo>
                    <a:pt x="176" y="35"/>
                  </a:lnTo>
                  <a:lnTo>
                    <a:pt x="176" y="39"/>
                  </a:lnTo>
                  <a:lnTo>
                    <a:pt x="175" y="42"/>
                  </a:lnTo>
                  <a:lnTo>
                    <a:pt x="172" y="46"/>
                  </a:lnTo>
                  <a:lnTo>
                    <a:pt x="162" y="57"/>
                  </a:lnTo>
                  <a:lnTo>
                    <a:pt x="170" y="71"/>
                  </a:lnTo>
                  <a:lnTo>
                    <a:pt x="175" y="88"/>
                  </a:lnTo>
                  <a:lnTo>
                    <a:pt x="190" y="88"/>
                  </a:lnTo>
                  <a:lnTo>
                    <a:pt x="194" y="88"/>
                  </a:lnTo>
                  <a:lnTo>
                    <a:pt x="197" y="91"/>
                  </a:lnTo>
                  <a:lnTo>
                    <a:pt x="200" y="93"/>
                  </a:lnTo>
                  <a:lnTo>
                    <a:pt x="201" y="97"/>
                  </a:lnTo>
                  <a:lnTo>
                    <a:pt x="202" y="100"/>
                  </a:lnTo>
                  <a:lnTo>
                    <a:pt x="201" y="104"/>
                  </a:lnTo>
                  <a:lnTo>
                    <a:pt x="200" y="107"/>
                  </a:lnTo>
                  <a:lnTo>
                    <a:pt x="197" y="110"/>
                  </a:lnTo>
                  <a:lnTo>
                    <a:pt x="194" y="112"/>
                  </a:lnTo>
                  <a:lnTo>
                    <a:pt x="190" y="112"/>
                  </a:lnTo>
                  <a:lnTo>
                    <a:pt x="175" y="112"/>
                  </a:lnTo>
                  <a:lnTo>
                    <a:pt x="170" y="129"/>
                  </a:lnTo>
                  <a:lnTo>
                    <a:pt x="162" y="144"/>
                  </a:lnTo>
                  <a:lnTo>
                    <a:pt x="172" y="155"/>
                  </a:lnTo>
                  <a:lnTo>
                    <a:pt x="175" y="158"/>
                  </a:lnTo>
                  <a:lnTo>
                    <a:pt x="176" y="162"/>
                  </a:lnTo>
                  <a:lnTo>
                    <a:pt x="176" y="165"/>
                  </a:lnTo>
                  <a:lnTo>
                    <a:pt x="175" y="169"/>
                  </a:lnTo>
                  <a:lnTo>
                    <a:pt x="172" y="171"/>
                  </a:lnTo>
                  <a:lnTo>
                    <a:pt x="170" y="174"/>
                  </a:lnTo>
                  <a:lnTo>
                    <a:pt x="166" y="175"/>
                  </a:lnTo>
                  <a:lnTo>
                    <a:pt x="164" y="175"/>
                  </a:lnTo>
                  <a:lnTo>
                    <a:pt x="161" y="175"/>
                  </a:lnTo>
                  <a:lnTo>
                    <a:pt x="158" y="174"/>
                  </a:lnTo>
                  <a:lnTo>
                    <a:pt x="156" y="171"/>
                  </a:lnTo>
                  <a:lnTo>
                    <a:pt x="145" y="162"/>
                  </a:lnTo>
                  <a:lnTo>
                    <a:pt x="130" y="170"/>
                  </a:lnTo>
                  <a:lnTo>
                    <a:pt x="113" y="175"/>
                  </a:lnTo>
                  <a:lnTo>
                    <a:pt x="113" y="189"/>
                  </a:lnTo>
                  <a:lnTo>
                    <a:pt x="112" y="193"/>
                  </a:lnTo>
                  <a:lnTo>
                    <a:pt x="111" y="196"/>
                  </a:lnTo>
                  <a:lnTo>
                    <a:pt x="108" y="198"/>
                  </a:lnTo>
                  <a:lnTo>
                    <a:pt x="105" y="201"/>
                  </a:lnTo>
                  <a:lnTo>
                    <a:pt x="101" y="201"/>
                  </a:lnTo>
                  <a:lnTo>
                    <a:pt x="97" y="201"/>
                  </a:lnTo>
                  <a:lnTo>
                    <a:pt x="94" y="198"/>
                  </a:lnTo>
                  <a:lnTo>
                    <a:pt x="91" y="196"/>
                  </a:lnTo>
                  <a:lnTo>
                    <a:pt x="90" y="193"/>
                  </a:lnTo>
                  <a:lnTo>
                    <a:pt x="90" y="189"/>
                  </a:lnTo>
                  <a:lnTo>
                    <a:pt x="90" y="175"/>
                  </a:lnTo>
                  <a:lnTo>
                    <a:pt x="72" y="170"/>
                  </a:lnTo>
                  <a:lnTo>
                    <a:pt x="56" y="162"/>
                  </a:lnTo>
                  <a:lnTo>
                    <a:pt x="47" y="171"/>
                  </a:lnTo>
                  <a:lnTo>
                    <a:pt x="43" y="174"/>
                  </a:lnTo>
                  <a:lnTo>
                    <a:pt x="41" y="175"/>
                  </a:lnTo>
                  <a:lnTo>
                    <a:pt x="38" y="175"/>
                  </a:lnTo>
                  <a:lnTo>
                    <a:pt x="35" y="175"/>
                  </a:lnTo>
                  <a:lnTo>
                    <a:pt x="33" y="174"/>
                  </a:lnTo>
                  <a:lnTo>
                    <a:pt x="29" y="171"/>
                  </a:lnTo>
                  <a:lnTo>
                    <a:pt x="28" y="169"/>
                  </a:lnTo>
                  <a:lnTo>
                    <a:pt x="27" y="165"/>
                  </a:lnTo>
                  <a:lnTo>
                    <a:pt x="27" y="162"/>
                  </a:lnTo>
                  <a:lnTo>
                    <a:pt x="28" y="158"/>
                  </a:lnTo>
                  <a:lnTo>
                    <a:pt x="29" y="155"/>
                  </a:lnTo>
                  <a:lnTo>
                    <a:pt x="40" y="144"/>
                  </a:lnTo>
                  <a:lnTo>
                    <a:pt x="32" y="129"/>
                  </a:lnTo>
                  <a:lnTo>
                    <a:pt x="27" y="112"/>
                  </a:lnTo>
                  <a:lnTo>
                    <a:pt x="13" y="112"/>
                  </a:lnTo>
                  <a:lnTo>
                    <a:pt x="8" y="112"/>
                  </a:lnTo>
                  <a:lnTo>
                    <a:pt x="6" y="110"/>
                  </a:lnTo>
                  <a:lnTo>
                    <a:pt x="2" y="107"/>
                  </a:lnTo>
                  <a:lnTo>
                    <a:pt x="1" y="104"/>
                  </a:lnTo>
                  <a:lnTo>
                    <a:pt x="0" y="100"/>
                  </a:lnTo>
                  <a:lnTo>
                    <a:pt x="1" y="97"/>
                  </a:lnTo>
                  <a:lnTo>
                    <a:pt x="2" y="93"/>
                  </a:lnTo>
                  <a:lnTo>
                    <a:pt x="6" y="91"/>
                  </a:lnTo>
                  <a:lnTo>
                    <a:pt x="8" y="88"/>
                  </a:lnTo>
                  <a:lnTo>
                    <a:pt x="13" y="88"/>
                  </a:lnTo>
                  <a:lnTo>
                    <a:pt x="27" y="88"/>
                  </a:lnTo>
                  <a:lnTo>
                    <a:pt x="32" y="71"/>
                  </a:lnTo>
                  <a:lnTo>
                    <a:pt x="40" y="57"/>
                  </a:lnTo>
                  <a:lnTo>
                    <a:pt x="29" y="46"/>
                  </a:lnTo>
                  <a:lnTo>
                    <a:pt x="28" y="42"/>
                  </a:lnTo>
                  <a:lnTo>
                    <a:pt x="27" y="39"/>
                  </a:lnTo>
                  <a:lnTo>
                    <a:pt x="27" y="35"/>
                  </a:lnTo>
                  <a:lnTo>
                    <a:pt x="28" y="32"/>
                  </a:lnTo>
                  <a:lnTo>
                    <a:pt x="29" y="29"/>
                  </a:lnTo>
                  <a:lnTo>
                    <a:pt x="33" y="27"/>
                  </a:lnTo>
                  <a:lnTo>
                    <a:pt x="36" y="26"/>
                  </a:lnTo>
                  <a:lnTo>
                    <a:pt x="40" y="26"/>
                  </a:lnTo>
                  <a:lnTo>
                    <a:pt x="43" y="27"/>
                  </a:lnTo>
                  <a:lnTo>
                    <a:pt x="47" y="29"/>
                  </a:lnTo>
                  <a:lnTo>
                    <a:pt x="56" y="39"/>
                  </a:lnTo>
                  <a:lnTo>
                    <a:pt x="72" y="31"/>
                  </a:lnTo>
                  <a:lnTo>
                    <a:pt x="90" y="26"/>
                  </a:lnTo>
                  <a:lnTo>
                    <a:pt x="90" y="12"/>
                  </a:lnTo>
                  <a:lnTo>
                    <a:pt x="90" y="8"/>
                  </a:lnTo>
                  <a:lnTo>
                    <a:pt x="91" y="4"/>
                  </a:lnTo>
                  <a:lnTo>
                    <a:pt x="94" y="2"/>
                  </a:lnTo>
                  <a:lnTo>
                    <a:pt x="97" y="0"/>
                  </a:lnTo>
                  <a:lnTo>
                    <a:pt x="1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46" name="Freeform 37"/>
            <p:cNvSpPr>
              <a:spLocks noEditPoints="1"/>
            </p:cNvSpPr>
            <p:nvPr/>
          </p:nvSpPr>
          <p:spPr bwMode="auto">
            <a:xfrm>
              <a:off x="1743075" y="2365375"/>
              <a:ext cx="36513" cy="34925"/>
            </a:xfrm>
            <a:custGeom>
              <a:avLst/>
              <a:gdLst>
                <a:gd name="T0" fmla="*/ 23 w 46"/>
                <a:gd name="T1" fmla="*/ 21 h 45"/>
                <a:gd name="T2" fmla="*/ 22 w 46"/>
                <a:gd name="T3" fmla="*/ 22 h 45"/>
                <a:gd name="T4" fmla="*/ 22 w 46"/>
                <a:gd name="T5" fmla="*/ 22 h 45"/>
                <a:gd name="T6" fmla="*/ 22 w 46"/>
                <a:gd name="T7" fmla="*/ 22 h 45"/>
                <a:gd name="T8" fmla="*/ 23 w 46"/>
                <a:gd name="T9" fmla="*/ 23 h 45"/>
                <a:gd name="T10" fmla="*/ 23 w 46"/>
                <a:gd name="T11" fmla="*/ 22 h 45"/>
                <a:gd name="T12" fmla="*/ 23 w 46"/>
                <a:gd name="T13" fmla="*/ 22 h 45"/>
                <a:gd name="T14" fmla="*/ 23 w 46"/>
                <a:gd name="T15" fmla="*/ 22 h 45"/>
                <a:gd name="T16" fmla="*/ 23 w 46"/>
                <a:gd name="T17" fmla="*/ 21 h 45"/>
                <a:gd name="T18" fmla="*/ 23 w 46"/>
                <a:gd name="T19" fmla="*/ 0 h 45"/>
                <a:gd name="T20" fmla="*/ 34 w 46"/>
                <a:gd name="T21" fmla="*/ 2 h 45"/>
                <a:gd name="T22" fmla="*/ 42 w 46"/>
                <a:gd name="T23" fmla="*/ 10 h 45"/>
                <a:gd name="T24" fmla="*/ 46 w 46"/>
                <a:gd name="T25" fmla="*/ 22 h 45"/>
                <a:gd name="T26" fmla="*/ 42 w 46"/>
                <a:gd name="T27" fmla="*/ 34 h 45"/>
                <a:gd name="T28" fmla="*/ 34 w 46"/>
                <a:gd name="T29" fmla="*/ 42 h 45"/>
                <a:gd name="T30" fmla="*/ 23 w 46"/>
                <a:gd name="T31" fmla="*/ 45 h 45"/>
                <a:gd name="T32" fmla="*/ 12 w 46"/>
                <a:gd name="T33" fmla="*/ 42 h 45"/>
                <a:gd name="T34" fmla="*/ 3 w 46"/>
                <a:gd name="T35" fmla="*/ 34 h 45"/>
                <a:gd name="T36" fmla="*/ 0 w 46"/>
                <a:gd name="T37" fmla="*/ 22 h 45"/>
                <a:gd name="T38" fmla="*/ 3 w 46"/>
                <a:gd name="T39" fmla="*/ 10 h 45"/>
                <a:gd name="T40" fmla="*/ 12 w 46"/>
                <a:gd name="T41" fmla="*/ 2 h 45"/>
                <a:gd name="T42" fmla="*/ 23 w 46"/>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5">
                  <a:moveTo>
                    <a:pt x="23" y="21"/>
                  </a:moveTo>
                  <a:lnTo>
                    <a:pt x="22" y="22"/>
                  </a:lnTo>
                  <a:lnTo>
                    <a:pt x="22" y="22"/>
                  </a:lnTo>
                  <a:lnTo>
                    <a:pt x="22" y="22"/>
                  </a:lnTo>
                  <a:lnTo>
                    <a:pt x="23" y="23"/>
                  </a:lnTo>
                  <a:lnTo>
                    <a:pt x="23" y="22"/>
                  </a:lnTo>
                  <a:lnTo>
                    <a:pt x="23" y="22"/>
                  </a:lnTo>
                  <a:lnTo>
                    <a:pt x="23" y="22"/>
                  </a:lnTo>
                  <a:lnTo>
                    <a:pt x="23" y="21"/>
                  </a:lnTo>
                  <a:close/>
                  <a:moveTo>
                    <a:pt x="23" y="0"/>
                  </a:moveTo>
                  <a:lnTo>
                    <a:pt x="34" y="2"/>
                  </a:lnTo>
                  <a:lnTo>
                    <a:pt x="42" y="10"/>
                  </a:lnTo>
                  <a:lnTo>
                    <a:pt x="46" y="22"/>
                  </a:lnTo>
                  <a:lnTo>
                    <a:pt x="42" y="34"/>
                  </a:lnTo>
                  <a:lnTo>
                    <a:pt x="34" y="42"/>
                  </a:lnTo>
                  <a:lnTo>
                    <a:pt x="23" y="45"/>
                  </a:lnTo>
                  <a:lnTo>
                    <a:pt x="12" y="42"/>
                  </a:lnTo>
                  <a:lnTo>
                    <a:pt x="3" y="34"/>
                  </a:lnTo>
                  <a:lnTo>
                    <a:pt x="0" y="22"/>
                  </a:lnTo>
                  <a:lnTo>
                    <a:pt x="3" y="10"/>
                  </a:lnTo>
                  <a:lnTo>
                    <a:pt x="12" y="2"/>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47" name="Freeform 38"/>
            <p:cNvSpPr>
              <a:spLocks noEditPoints="1"/>
            </p:cNvSpPr>
            <p:nvPr/>
          </p:nvSpPr>
          <p:spPr bwMode="auto">
            <a:xfrm>
              <a:off x="1831975" y="2292350"/>
              <a:ext cx="100013" cy="100013"/>
            </a:xfrm>
            <a:custGeom>
              <a:avLst/>
              <a:gdLst>
                <a:gd name="T0" fmla="*/ 45 w 125"/>
                <a:gd name="T1" fmla="*/ 44 h 125"/>
                <a:gd name="T2" fmla="*/ 39 w 125"/>
                <a:gd name="T3" fmla="*/ 73 h 125"/>
                <a:gd name="T4" fmla="*/ 63 w 125"/>
                <a:gd name="T5" fmla="*/ 88 h 125"/>
                <a:gd name="T6" fmla="*/ 88 w 125"/>
                <a:gd name="T7" fmla="*/ 73 h 125"/>
                <a:gd name="T8" fmla="*/ 82 w 125"/>
                <a:gd name="T9" fmla="*/ 44 h 125"/>
                <a:gd name="T10" fmla="*/ 63 w 125"/>
                <a:gd name="T11" fmla="*/ 0 h 125"/>
                <a:gd name="T12" fmla="*/ 72 w 125"/>
                <a:gd name="T13" fmla="*/ 4 h 125"/>
                <a:gd name="T14" fmla="*/ 75 w 125"/>
                <a:gd name="T15" fmla="*/ 14 h 125"/>
                <a:gd name="T16" fmla="*/ 91 w 125"/>
                <a:gd name="T17" fmla="*/ 19 h 125"/>
                <a:gd name="T18" fmla="*/ 101 w 125"/>
                <a:gd name="T19" fmla="*/ 15 h 125"/>
                <a:gd name="T20" fmla="*/ 110 w 125"/>
                <a:gd name="T21" fmla="*/ 21 h 125"/>
                <a:gd name="T22" fmla="*/ 110 w 125"/>
                <a:gd name="T23" fmla="*/ 32 h 125"/>
                <a:gd name="T24" fmla="*/ 109 w 125"/>
                <a:gd name="T25" fmla="*/ 44 h 125"/>
                <a:gd name="T26" fmla="*/ 117 w 125"/>
                <a:gd name="T27" fmla="*/ 52 h 125"/>
                <a:gd name="T28" fmla="*/ 125 w 125"/>
                <a:gd name="T29" fmla="*/ 59 h 125"/>
                <a:gd name="T30" fmla="*/ 123 w 125"/>
                <a:gd name="T31" fmla="*/ 70 h 125"/>
                <a:gd name="T32" fmla="*/ 114 w 125"/>
                <a:gd name="T33" fmla="*/ 74 h 125"/>
                <a:gd name="T34" fmla="*/ 105 w 125"/>
                <a:gd name="T35" fmla="*/ 88 h 125"/>
                <a:gd name="T36" fmla="*/ 111 w 125"/>
                <a:gd name="T37" fmla="*/ 97 h 125"/>
                <a:gd name="T38" fmla="*/ 108 w 125"/>
                <a:gd name="T39" fmla="*/ 107 h 125"/>
                <a:gd name="T40" fmla="*/ 99 w 125"/>
                <a:gd name="T41" fmla="*/ 110 h 125"/>
                <a:gd name="T42" fmla="*/ 91 w 125"/>
                <a:gd name="T43" fmla="*/ 107 h 125"/>
                <a:gd name="T44" fmla="*/ 75 w 125"/>
                <a:gd name="T45" fmla="*/ 111 h 125"/>
                <a:gd name="T46" fmla="*/ 72 w 125"/>
                <a:gd name="T47" fmla="*/ 120 h 125"/>
                <a:gd name="T48" fmla="*/ 63 w 125"/>
                <a:gd name="T49" fmla="*/ 125 h 125"/>
                <a:gd name="T50" fmla="*/ 53 w 125"/>
                <a:gd name="T51" fmla="*/ 120 h 125"/>
                <a:gd name="T52" fmla="*/ 51 w 125"/>
                <a:gd name="T53" fmla="*/ 111 h 125"/>
                <a:gd name="T54" fmla="*/ 36 w 125"/>
                <a:gd name="T55" fmla="*/ 107 h 125"/>
                <a:gd name="T56" fmla="*/ 27 w 125"/>
                <a:gd name="T57" fmla="*/ 110 h 125"/>
                <a:gd name="T58" fmla="*/ 19 w 125"/>
                <a:gd name="T59" fmla="*/ 107 h 125"/>
                <a:gd name="T60" fmla="*/ 15 w 125"/>
                <a:gd name="T61" fmla="*/ 97 h 125"/>
                <a:gd name="T62" fmla="*/ 20 w 125"/>
                <a:gd name="T63" fmla="*/ 88 h 125"/>
                <a:gd name="T64" fmla="*/ 12 w 125"/>
                <a:gd name="T65" fmla="*/ 74 h 125"/>
                <a:gd name="T66" fmla="*/ 2 w 125"/>
                <a:gd name="T67" fmla="*/ 70 h 125"/>
                <a:gd name="T68" fmla="*/ 1 w 125"/>
                <a:gd name="T69" fmla="*/ 59 h 125"/>
                <a:gd name="T70" fmla="*/ 8 w 125"/>
                <a:gd name="T71" fmla="*/ 52 h 125"/>
                <a:gd name="T72" fmla="*/ 17 w 125"/>
                <a:gd name="T73" fmla="*/ 44 h 125"/>
                <a:gd name="T74" fmla="*/ 17 w 125"/>
                <a:gd name="T75" fmla="*/ 32 h 125"/>
                <a:gd name="T76" fmla="*/ 17 w 125"/>
                <a:gd name="T77" fmla="*/ 21 h 125"/>
                <a:gd name="T78" fmla="*/ 25 w 125"/>
                <a:gd name="T79" fmla="*/ 15 h 125"/>
                <a:gd name="T80" fmla="*/ 36 w 125"/>
                <a:gd name="T81" fmla="*/ 19 h 125"/>
                <a:gd name="T82" fmla="*/ 51 w 125"/>
                <a:gd name="T83" fmla="*/ 14 h 125"/>
                <a:gd name="T84" fmla="*/ 53 w 125"/>
                <a:gd name="T85" fmla="*/ 4 h 125"/>
                <a:gd name="T86" fmla="*/ 63 w 125"/>
                <a:gd name="T8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125">
                  <a:moveTo>
                    <a:pt x="63" y="36"/>
                  </a:moveTo>
                  <a:lnTo>
                    <a:pt x="53" y="39"/>
                  </a:lnTo>
                  <a:lnTo>
                    <a:pt x="45" y="44"/>
                  </a:lnTo>
                  <a:lnTo>
                    <a:pt x="39" y="52"/>
                  </a:lnTo>
                  <a:lnTo>
                    <a:pt x="37" y="62"/>
                  </a:lnTo>
                  <a:lnTo>
                    <a:pt x="39" y="73"/>
                  </a:lnTo>
                  <a:lnTo>
                    <a:pt x="45" y="81"/>
                  </a:lnTo>
                  <a:lnTo>
                    <a:pt x="53" y="86"/>
                  </a:lnTo>
                  <a:lnTo>
                    <a:pt x="63" y="88"/>
                  </a:lnTo>
                  <a:lnTo>
                    <a:pt x="73" y="86"/>
                  </a:lnTo>
                  <a:lnTo>
                    <a:pt x="82" y="81"/>
                  </a:lnTo>
                  <a:lnTo>
                    <a:pt x="88" y="73"/>
                  </a:lnTo>
                  <a:lnTo>
                    <a:pt x="89" y="62"/>
                  </a:lnTo>
                  <a:lnTo>
                    <a:pt x="88" y="52"/>
                  </a:lnTo>
                  <a:lnTo>
                    <a:pt x="82" y="44"/>
                  </a:lnTo>
                  <a:lnTo>
                    <a:pt x="73" y="39"/>
                  </a:lnTo>
                  <a:lnTo>
                    <a:pt x="63" y="36"/>
                  </a:lnTo>
                  <a:close/>
                  <a:moveTo>
                    <a:pt x="63" y="0"/>
                  </a:moveTo>
                  <a:lnTo>
                    <a:pt x="68" y="1"/>
                  </a:lnTo>
                  <a:lnTo>
                    <a:pt x="70" y="2"/>
                  </a:lnTo>
                  <a:lnTo>
                    <a:pt x="72" y="4"/>
                  </a:lnTo>
                  <a:lnTo>
                    <a:pt x="75" y="8"/>
                  </a:lnTo>
                  <a:lnTo>
                    <a:pt x="75" y="12"/>
                  </a:lnTo>
                  <a:lnTo>
                    <a:pt x="75" y="14"/>
                  </a:lnTo>
                  <a:lnTo>
                    <a:pt x="83" y="16"/>
                  </a:lnTo>
                  <a:lnTo>
                    <a:pt x="89" y="20"/>
                  </a:lnTo>
                  <a:lnTo>
                    <a:pt x="91" y="19"/>
                  </a:lnTo>
                  <a:lnTo>
                    <a:pt x="94" y="16"/>
                  </a:lnTo>
                  <a:lnTo>
                    <a:pt x="97" y="15"/>
                  </a:lnTo>
                  <a:lnTo>
                    <a:pt x="101" y="15"/>
                  </a:lnTo>
                  <a:lnTo>
                    <a:pt x="104" y="16"/>
                  </a:lnTo>
                  <a:lnTo>
                    <a:pt x="108" y="19"/>
                  </a:lnTo>
                  <a:lnTo>
                    <a:pt x="110" y="21"/>
                  </a:lnTo>
                  <a:lnTo>
                    <a:pt x="111" y="25"/>
                  </a:lnTo>
                  <a:lnTo>
                    <a:pt x="111" y="28"/>
                  </a:lnTo>
                  <a:lnTo>
                    <a:pt x="110" y="32"/>
                  </a:lnTo>
                  <a:lnTo>
                    <a:pt x="108" y="35"/>
                  </a:lnTo>
                  <a:lnTo>
                    <a:pt x="105" y="36"/>
                  </a:lnTo>
                  <a:lnTo>
                    <a:pt x="109" y="44"/>
                  </a:lnTo>
                  <a:lnTo>
                    <a:pt x="111" y="51"/>
                  </a:lnTo>
                  <a:lnTo>
                    <a:pt x="114" y="51"/>
                  </a:lnTo>
                  <a:lnTo>
                    <a:pt x="117" y="52"/>
                  </a:lnTo>
                  <a:lnTo>
                    <a:pt x="121" y="53"/>
                  </a:lnTo>
                  <a:lnTo>
                    <a:pt x="123" y="55"/>
                  </a:lnTo>
                  <a:lnTo>
                    <a:pt x="125" y="59"/>
                  </a:lnTo>
                  <a:lnTo>
                    <a:pt x="125" y="62"/>
                  </a:lnTo>
                  <a:lnTo>
                    <a:pt x="125" y="66"/>
                  </a:lnTo>
                  <a:lnTo>
                    <a:pt x="123" y="70"/>
                  </a:lnTo>
                  <a:lnTo>
                    <a:pt x="121" y="72"/>
                  </a:lnTo>
                  <a:lnTo>
                    <a:pt x="117" y="74"/>
                  </a:lnTo>
                  <a:lnTo>
                    <a:pt x="114" y="74"/>
                  </a:lnTo>
                  <a:lnTo>
                    <a:pt x="111" y="74"/>
                  </a:lnTo>
                  <a:lnTo>
                    <a:pt x="109" y="81"/>
                  </a:lnTo>
                  <a:lnTo>
                    <a:pt x="105" y="88"/>
                  </a:lnTo>
                  <a:lnTo>
                    <a:pt x="108" y="90"/>
                  </a:lnTo>
                  <a:lnTo>
                    <a:pt x="110" y="93"/>
                  </a:lnTo>
                  <a:lnTo>
                    <a:pt x="111" y="97"/>
                  </a:lnTo>
                  <a:lnTo>
                    <a:pt x="111" y="100"/>
                  </a:lnTo>
                  <a:lnTo>
                    <a:pt x="110" y="104"/>
                  </a:lnTo>
                  <a:lnTo>
                    <a:pt x="108" y="107"/>
                  </a:lnTo>
                  <a:lnTo>
                    <a:pt x="105" y="109"/>
                  </a:lnTo>
                  <a:lnTo>
                    <a:pt x="102" y="110"/>
                  </a:lnTo>
                  <a:lnTo>
                    <a:pt x="99" y="110"/>
                  </a:lnTo>
                  <a:lnTo>
                    <a:pt x="96" y="110"/>
                  </a:lnTo>
                  <a:lnTo>
                    <a:pt x="94" y="109"/>
                  </a:lnTo>
                  <a:lnTo>
                    <a:pt x="91" y="107"/>
                  </a:lnTo>
                  <a:lnTo>
                    <a:pt x="89" y="105"/>
                  </a:lnTo>
                  <a:lnTo>
                    <a:pt x="83" y="109"/>
                  </a:lnTo>
                  <a:lnTo>
                    <a:pt x="75" y="111"/>
                  </a:lnTo>
                  <a:lnTo>
                    <a:pt x="75" y="113"/>
                  </a:lnTo>
                  <a:lnTo>
                    <a:pt x="75" y="117"/>
                  </a:lnTo>
                  <a:lnTo>
                    <a:pt x="72" y="120"/>
                  </a:lnTo>
                  <a:lnTo>
                    <a:pt x="70" y="123"/>
                  </a:lnTo>
                  <a:lnTo>
                    <a:pt x="68" y="125"/>
                  </a:lnTo>
                  <a:lnTo>
                    <a:pt x="63" y="125"/>
                  </a:lnTo>
                  <a:lnTo>
                    <a:pt x="59" y="125"/>
                  </a:lnTo>
                  <a:lnTo>
                    <a:pt x="56" y="123"/>
                  </a:lnTo>
                  <a:lnTo>
                    <a:pt x="53" y="120"/>
                  </a:lnTo>
                  <a:lnTo>
                    <a:pt x="52" y="117"/>
                  </a:lnTo>
                  <a:lnTo>
                    <a:pt x="51" y="113"/>
                  </a:lnTo>
                  <a:lnTo>
                    <a:pt x="51" y="111"/>
                  </a:lnTo>
                  <a:lnTo>
                    <a:pt x="44" y="109"/>
                  </a:lnTo>
                  <a:lnTo>
                    <a:pt x="37" y="105"/>
                  </a:lnTo>
                  <a:lnTo>
                    <a:pt x="36" y="107"/>
                  </a:lnTo>
                  <a:lnTo>
                    <a:pt x="33" y="109"/>
                  </a:lnTo>
                  <a:lnTo>
                    <a:pt x="31" y="110"/>
                  </a:lnTo>
                  <a:lnTo>
                    <a:pt x="27" y="110"/>
                  </a:lnTo>
                  <a:lnTo>
                    <a:pt x="24" y="110"/>
                  </a:lnTo>
                  <a:lnTo>
                    <a:pt x="21" y="109"/>
                  </a:lnTo>
                  <a:lnTo>
                    <a:pt x="19" y="107"/>
                  </a:lnTo>
                  <a:lnTo>
                    <a:pt x="17" y="104"/>
                  </a:lnTo>
                  <a:lnTo>
                    <a:pt x="15" y="100"/>
                  </a:lnTo>
                  <a:lnTo>
                    <a:pt x="15" y="97"/>
                  </a:lnTo>
                  <a:lnTo>
                    <a:pt x="17" y="93"/>
                  </a:lnTo>
                  <a:lnTo>
                    <a:pt x="19" y="90"/>
                  </a:lnTo>
                  <a:lnTo>
                    <a:pt x="20" y="88"/>
                  </a:lnTo>
                  <a:lnTo>
                    <a:pt x="17" y="81"/>
                  </a:lnTo>
                  <a:lnTo>
                    <a:pt x="14" y="74"/>
                  </a:lnTo>
                  <a:lnTo>
                    <a:pt x="12" y="74"/>
                  </a:lnTo>
                  <a:lnTo>
                    <a:pt x="8" y="74"/>
                  </a:lnTo>
                  <a:lnTo>
                    <a:pt x="5" y="72"/>
                  </a:lnTo>
                  <a:lnTo>
                    <a:pt x="2" y="70"/>
                  </a:lnTo>
                  <a:lnTo>
                    <a:pt x="1" y="66"/>
                  </a:lnTo>
                  <a:lnTo>
                    <a:pt x="0" y="62"/>
                  </a:lnTo>
                  <a:lnTo>
                    <a:pt x="1" y="59"/>
                  </a:lnTo>
                  <a:lnTo>
                    <a:pt x="2" y="55"/>
                  </a:lnTo>
                  <a:lnTo>
                    <a:pt x="5" y="53"/>
                  </a:lnTo>
                  <a:lnTo>
                    <a:pt x="8" y="52"/>
                  </a:lnTo>
                  <a:lnTo>
                    <a:pt x="12" y="51"/>
                  </a:lnTo>
                  <a:lnTo>
                    <a:pt x="14" y="51"/>
                  </a:lnTo>
                  <a:lnTo>
                    <a:pt x="17" y="44"/>
                  </a:lnTo>
                  <a:lnTo>
                    <a:pt x="20" y="36"/>
                  </a:lnTo>
                  <a:lnTo>
                    <a:pt x="19" y="35"/>
                  </a:lnTo>
                  <a:lnTo>
                    <a:pt x="17" y="32"/>
                  </a:lnTo>
                  <a:lnTo>
                    <a:pt x="15" y="28"/>
                  </a:lnTo>
                  <a:lnTo>
                    <a:pt x="15" y="25"/>
                  </a:lnTo>
                  <a:lnTo>
                    <a:pt x="17" y="21"/>
                  </a:lnTo>
                  <a:lnTo>
                    <a:pt x="19" y="19"/>
                  </a:lnTo>
                  <a:lnTo>
                    <a:pt x="21" y="16"/>
                  </a:lnTo>
                  <a:lnTo>
                    <a:pt x="25" y="15"/>
                  </a:lnTo>
                  <a:lnTo>
                    <a:pt x="30" y="15"/>
                  </a:lnTo>
                  <a:lnTo>
                    <a:pt x="32" y="16"/>
                  </a:lnTo>
                  <a:lnTo>
                    <a:pt x="36" y="19"/>
                  </a:lnTo>
                  <a:lnTo>
                    <a:pt x="37" y="20"/>
                  </a:lnTo>
                  <a:lnTo>
                    <a:pt x="44" y="16"/>
                  </a:lnTo>
                  <a:lnTo>
                    <a:pt x="51" y="14"/>
                  </a:lnTo>
                  <a:lnTo>
                    <a:pt x="51" y="12"/>
                  </a:lnTo>
                  <a:lnTo>
                    <a:pt x="52" y="8"/>
                  </a:lnTo>
                  <a:lnTo>
                    <a:pt x="53" y="4"/>
                  </a:lnTo>
                  <a:lnTo>
                    <a:pt x="56" y="2"/>
                  </a:lnTo>
                  <a:lnTo>
                    <a:pt x="59" y="1"/>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48" name="Freeform 39"/>
            <p:cNvSpPr>
              <a:spLocks noEditPoints="1"/>
            </p:cNvSpPr>
            <p:nvPr/>
          </p:nvSpPr>
          <p:spPr bwMode="auto">
            <a:xfrm>
              <a:off x="1836738" y="2403475"/>
              <a:ext cx="69850" cy="79375"/>
            </a:xfrm>
            <a:custGeom>
              <a:avLst/>
              <a:gdLst>
                <a:gd name="T0" fmla="*/ 40 w 89"/>
                <a:gd name="T1" fmla="*/ 38 h 101"/>
                <a:gd name="T2" fmla="*/ 33 w 89"/>
                <a:gd name="T3" fmla="*/ 43 h 101"/>
                <a:gd name="T4" fmla="*/ 31 w 89"/>
                <a:gd name="T5" fmla="*/ 50 h 101"/>
                <a:gd name="T6" fmla="*/ 33 w 89"/>
                <a:gd name="T7" fmla="*/ 58 h 101"/>
                <a:gd name="T8" fmla="*/ 40 w 89"/>
                <a:gd name="T9" fmla="*/ 63 h 101"/>
                <a:gd name="T10" fmla="*/ 49 w 89"/>
                <a:gd name="T11" fmla="*/ 63 h 101"/>
                <a:gd name="T12" fmla="*/ 56 w 89"/>
                <a:gd name="T13" fmla="*/ 58 h 101"/>
                <a:gd name="T14" fmla="*/ 58 w 89"/>
                <a:gd name="T15" fmla="*/ 50 h 101"/>
                <a:gd name="T16" fmla="*/ 56 w 89"/>
                <a:gd name="T17" fmla="*/ 43 h 101"/>
                <a:gd name="T18" fmla="*/ 49 w 89"/>
                <a:gd name="T19" fmla="*/ 38 h 101"/>
                <a:gd name="T20" fmla="*/ 45 w 89"/>
                <a:gd name="T21" fmla="*/ 0 h 101"/>
                <a:gd name="T22" fmla="*/ 52 w 89"/>
                <a:gd name="T23" fmla="*/ 3 h 101"/>
                <a:gd name="T24" fmla="*/ 56 w 89"/>
                <a:gd name="T25" fmla="*/ 9 h 101"/>
                <a:gd name="T26" fmla="*/ 57 w 89"/>
                <a:gd name="T27" fmla="*/ 15 h 101"/>
                <a:gd name="T28" fmla="*/ 69 w 89"/>
                <a:gd name="T29" fmla="*/ 23 h 101"/>
                <a:gd name="T30" fmla="*/ 75 w 89"/>
                <a:gd name="T31" fmla="*/ 19 h 101"/>
                <a:gd name="T32" fmla="*/ 83 w 89"/>
                <a:gd name="T33" fmla="*/ 20 h 101"/>
                <a:gd name="T34" fmla="*/ 88 w 89"/>
                <a:gd name="T35" fmla="*/ 25 h 101"/>
                <a:gd name="T36" fmla="*/ 89 w 89"/>
                <a:gd name="T37" fmla="*/ 32 h 101"/>
                <a:gd name="T38" fmla="*/ 86 w 89"/>
                <a:gd name="T39" fmla="*/ 39 h 101"/>
                <a:gd name="T40" fmla="*/ 82 w 89"/>
                <a:gd name="T41" fmla="*/ 43 h 101"/>
                <a:gd name="T42" fmla="*/ 82 w 89"/>
                <a:gd name="T43" fmla="*/ 58 h 101"/>
                <a:gd name="T44" fmla="*/ 86 w 89"/>
                <a:gd name="T45" fmla="*/ 62 h 101"/>
                <a:gd name="T46" fmla="*/ 89 w 89"/>
                <a:gd name="T47" fmla="*/ 68 h 101"/>
                <a:gd name="T48" fmla="*/ 88 w 89"/>
                <a:gd name="T49" fmla="*/ 75 h 101"/>
                <a:gd name="T50" fmla="*/ 82 w 89"/>
                <a:gd name="T51" fmla="*/ 81 h 101"/>
                <a:gd name="T52" fmla="*/ 75 w 89"/>
                <a:gd name="T53" fmla="*/ 81 h 101"/>
                <a:gd name="T54" fmla="*/ 69 w 89"/>
                <a:gd name="T55" fmla="*/ 78 h 101"/>
                <a:gd name="T56" fmla="*/ 57 w 89"/>
                <a:gd name="T57" fmla="*/ 86 h 101"/>
                <a:gd name="T58" fmla="*/ 56 w 89"/>
                <a:gd name="T59" fmla="*/ 93 h 101"/>
                <a:gd name="T60" fmla="*/ 52 w 89"/>
                <a:gd name="T61" fmla="*/ 99 h 101"/>
                <a:gd name="T62" fmla="*/ 45 w 89"/>
                <a:gd name="T63" fmla="*/ 101 h 101"/>
                <a:gd name="T64" fmla="*/ 38 w 89"/>
                <a:gd name="T65" fmla="*/ 99 h 101"/>
                <a:gd name="T66" fmla="*/ 33 w 89"/>
                <a:gd name="T67" fmla="*/ 93 h 101"/>
                <a:gd name="T68" fmla="*/ 33 w 89"/>
                <a:gd name="T69" fmla="*/ 86 h 101"/>
                <a:gd name="T70" fmla="*/ 20 w 89"/>
                <a:gd name="T71" fmla="*/ 78 h 101"/>
                <a:gd name="T72" fmla="*/ 14 w 89"/>
                <a:gd name="T73" fmla="*/ 81 h 101"/>
                <a:gd name="T74" fmla="*/ 7 w 89"/>
                <a:gd name="T75" fmla="*/ 81 h 101"/>
                <a:gd name="T76" fmla="*/ 1 w 89"/>
                <a:gd name="T77" fmla="*/ 75 h 101"/>
                <a:gd name="T78" fmla="*/ 0 w 89"/>
                <a:gd name="T79" fmla="*/ 68 h 101"/>
                <a:gd name="T80" fmla="*/ 2 w 89"/>
                <a:gd name="T81" fmla="*/ 62 h 101"/>
                <a:gd name="T82" fmla="*/ 8 w 89"/>
                <a:gd name="T83" fmla="*/ 58 h 101"/>
                <a:gd name="T84" fmla="*/ 8 w 89"/>
                <a:gd name="T85" fmla="*/ 43 h 101"/>
                <a:gd name="T86" fmla="*/ 2 w 89"/>
                <a:gd name="T87" fmla="*/ 39 h 101"/>
                <a:gd name="T88" fmla="*/ 0 w 89"/>
                <a:gd name="T89" fmla="*/ 32 h 101"/>
                <a:gd name="T90" fmla="*/ 1 w 89"/>
                <a:gd name="T91" fmla="*/ 25 h 101"/>
                <a:gd name="T92" fmla="*/ 7 w 89"/>
                <a:gd name="T93" fmla="*/ 20 h 101"/>
                <a:gd name="T94" fmla="*/ 14 w 89"/>
                <a:gd name="T95" fmla="*/ 19 h 101"/>
                <a:gd name="T96" fmla="*/ 20 w 89"/>
                <a:gd name="T97" fmla="*/ 23 h 101"/>
                <a:gd name="T98" fmla="*/ 33 w 89"/>
                <a:gd name="T99" fmla="*/ 15 h 101"/>
                <a:gd name="T100" fmla="*/ 33 w 89"/>
                <a:gd name="T101" fmla="*/ 9 h 101"/>
                <a:gd name="T102" fmla="*/ 38 w 89"/>
                <a:gd name="T103" fmla="*/ 3 h 101"/>
                <a:gd name="T104" fmla="*/ 45 w 89"/>
                <a:gd name="T10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101">
                  <a:moveTo>
                    <a:pt x="45" y="37"/>
                  </a:moveTo>
                  <a:lnTo>
                    <a:pt x="40" y="38"/>
                  </a:lnTo>
                  <a:lnTo>
                    <a:pt x="37" y="39"/>
                  </a:lnTo>
                  <a:lnTo>
                    <a:pt x="33" y="43"/>
                  </a:lnTo>
                  <a:lnTo>
                    <a:pt x="32" y="46"/>
                  </a:lnTo>
                  <a:lnTo>
                    <a:pt x="31" y="50"/>
                  </a:lnTo>
                  <a:lnTo>
                    <a:pt x="32" y="55"/>
                  </a:lnTo>
                  <a:lnTo>
                    <a:pt x="33" y="58"/>
                  </a:lnTo>
                  <a:lnTo>
                    <a:pt x="37" y="62"/>
                  </a:lnTo>
                  <a:lnTo>
                    <a:pt x="40" y="63"/>
                  </a:lnTo>
                  <a:lnTo>
                    <a:pt x="45" y="64"/>
                  </a:lnTo>
                  <a:lnTo>
                    <a:pt x="49" y="63"/>
                  </a:lnTo>
                  <a:lnTo>
                    <a:pt x="52" y="62"/>
                  </a:lnTo>
                  <a:lnTo>
                    <a:pt x="56" y="58"/>
                  </a:lnTo>
                  <a:lnTo>
                    <a:pt x="57" y="55"/>
                  </a:lnTo>
                  <a:lnTo>
                    <a:pt x="58" y="50"/>
                  </a:lnTo>
                  <a:lnTo>
                    <a:pt x="57" y="46"/>
                  </a:lnTo>
                  <a:lnTo>
                    <a:pt x="56" y="43"/>
                  </a:lnTo>
                  <a:lnTo>
                    <a:pt x="52" y="39"/>
                  </a:lnTo>
                  <a:lnTo>
                    <a:pt x="49" y="38"/>
                  </a:lnTo>
                  <a:lnTo>
                    <a:pt x="45" y="37"/>
                  </a:lnTo>
                  <a:close/>
                  <a:moveTo>
                    <a:pt x="45" y="0"/>
                  </a:moveTo>
                  <a:lnTo>
                    <a:pt x="49" y="2"/>
                  </a:lnTo>
                  <a:lnTo>
                    <a:pt x="52" y="3"/>
                  </a:lnTo>
                  <a:lnTo>
                    <a:pt x="54" y="5"/>
                  </a:lnTo>
                  <a:lnTo>
                    <a:pt x="56" y="9"/>
                  </a:lnTo>
                  <a:lnTo>
                    <a:pt x="57" y="12"/>
                  </a:lnTo>
                  <a:lnTo>
                    <a:pt x="57" y="15"/>
                  </a:lnTo>
                  <a:lnTo>
                    <a:pt x="63" y="18"/>
                  </a:lnTo>
                  <a:lnTo>
                    <a:pt x="69" y="23"/>
                  </a:lnTo>
                  <a:lnTo>
                    <a:pt x="71" y="22"/>
                  </a:lnTo>
                  <a:lnTo>
                    <a:pt x="75" y="19"/>
                  </a:lnTo>
                  <a:lnTo>
                    <a:pt x="79" y="19"/>
                  </a:lnTo>
                  <a:lnTo>
                    <a:pt x="83" y="20"/>
                  </a:lnTo>
                  <a:lnTo>
                    <a:pt x="85" y="23"/>
                  </a:lnTo>
                  <a:lnTo>
                    <a:pt x="88" y="25"/>
                  </a:lnTo>
                  <a:lnTo>
                    <a:pt x="89" y="29"/>
                  </a:lnTo>
                  <a:lnTo>
                    <a:pt x="89" y="32"/>
                  </a:lnTo>
                  <a:lnTo>
                    <a:pt x="89" y="36"/>
                  </a:lnTo>
                  <a:lnTo>
                    <a:pt x="86" y="39"/>
                  </a:lnTo>
                  <a:lnTo>
                    <a:pt x="84" y="42"/>
                  </a:lnTo>
                  <a:lnTo>
                    <a:pt x="82" y="43"/>
                  </a:lnTo>
                  <a:lnTo>
                    <a:pt x="82" y="50"/>
                  </a:lnTo>
                  <a:lnTo>
                    <a:pt x="82" y="58"/>
                  </a:lnTo>
                  <a:lnTo>
                    <a:pt x="84" y="59"/>
                  </a:lnTo>
                  <a:lnTo>
                    <a:pt x="86" y="62"/>
                  </a:lnTo>
                  <a:lnTo>
                    <a:pt x="89" y="64"/>
                  </a:lnTo>
                  <a:lnTo>
                    <a:pt x="89" y="68"/>
                  </a:lnTo>
                  <a:lnTo>
                    <a:pt x="89" y="71"/>
                  </a:lnTo>
                  <a:lnTo>
                    <a:pt x="88" y="75"/>
                  </a:lnTo>
                  <a:lnTo>
                    <a:pt x="85" y="78"/>
                  </a:lnTo>
                  <a:lnTo>
                    <a:pt x="82" y="81"/>
                  </a:lnTo>
                  <a:lnTo>
                    <a:pt x="77" y="82"/>
                  </a:lnTo>
                  <a:lnTo>
                    <a:pt x="75" y="81"/>
                  </a:lnTo>
                  <a:lnTo>
                    <a:pt x="71" y="80"/>
                  </a:lnTo>
                  <a:lnTo>
                    <a:pt x="69" y="78"/>
                  </a:lnTo>
                  <a:lnTo>
                    <a:pt x="63" y="83"/>
                  </a:lnTo>
                  <a:lnTo>
                    <a:pt x="57" y="86"/>
                  </a:lnTo>
                  <a:lnTo>
                    <a:pt x="57" y="89"/>
                  </a:lnTo>
                  <a:lnTo>
                    <a:pt x="56" y="93"/>
                  </a:lnTo>
                  <a:lnTo>
                    <a:pt x="54" y="95"/>
                  </a:lnTo>
                  <a:lnTo>
                    <a:pt x="52" y="99"/>
                  </a:lnTo>
                  <a:lnTo>
                    <a:pt x="49" y="100"/>
                  </a:lnTo>
                  <a:lnTo>
                    <a:pt x="45" y="101"/>
                  </a:lnTo>
                  <a:lnTo>
                    <a:pt x="40" y="100"/>
                  </a:lnTo>
                  <a:lnTo>
                    <a:pt x="38" y="99"/>
                  </a:lnTo>
                  <a:lnTo>
                    <a:pt x="34" y="95"/>
                  </a:lnTo>
                  <a:lnTo>
                    <a:pt x="33" y="93"/>
                  </a:lnTo>
                  <a:lnTo>
                    <a:pt x="33" y="89"/>
                  </a:lnTo>
                  <a:lnTo>
                    <a:pt x="33" y="86"/>
                  </a:lnTo>
                  <a:lnTo>
                    <a:pt x="26" y="83"/>
                  </a:lnTo>
                  <a:lnTo>
                    <a:pt x="20" y="78"/>
                  </a:lnTo>
                  <a:lnTo>
                    <a:pt x="18" y="80"/>
                  </a:lnTo>
                  <a:lnTo>
                    <a:pt x="14" y="81"/>
                  </a:lnTo>
                  <a:lnTo>
                    <a:pt x="12" y="82"/>
                  </a:lnTo>
                  <a:lnTo>
                    <a:pt x="7" y="81"/>
                  </a:lnTo>
                  <a:lnTo>
                    <a:pt x="4" y="78"/>
                  </a:lnTo>
                  <a:lnTo>
                    <a:pt x="1" y="75"/>
                  </a:lnTo>
                  <a:lnTo>
                    <a:pt x="0" y="71"/>
                  </a:lnTo>
                  <a:lnTo>
                    <a:pt x="0" y="68"/>
                  </a:lnTo>
                  <a:lnTo>
                    <a:pt x="1" y="64"/>
                  </a:lnTo>
                  <a:lnTo>
                    <a:pt x="2" y="62"/>
                  </a:lnTo>
                  <a:lnTo>
                    <a:pt x="6" y="59"/>
                  </a:lnTo>
                  <a:lnTo>
                    <a:pt x="8" y="58"/>
                  </a:lnTo>
                  <a:lnTo>
                    <a:pt x="7" y="50"/>
                  </a:lnTo>
                  <a:lnTo>
                    <a:pt x="8" y="43"/>
                  </a:lnTo>
                  <a:lnTo>
                    <a:pt x="6" y="42"/>
                  </a:lnTo>
                  <a:lnTo>
                    <a:pt x="2" y="39"/>
                  </a:lnTo>
                  <a:lnTo>
                    <a:pt x="1" y="36"/>
                  </a:lnTo>
                  <a:lnTo>
                    <a:pt x="0" y="32"/>
                  </a:lnTo>
                  <a:lnTo>
                    <a:pt x="0" y="29"/>
                  </a:lnTo>
                  <a:lnTo>
                    <a:pt x="1" y="25"/>
                  </a:lnTo>
                  <a:lnTo>
                    <a:pt x="4" y="23"/>
                  </a:lnTo>
                  <a:lnTo>
                    <a:pt x="7" y="20"/>
                  </a:lnTo>
                  <a:lnTo>
                    <a:pt x="11" y="19"/>
                  </a:lnTo>
                  <a:lnTo>
                    <a:pt x="14" y="19"/>
                  </a:lnTo>
                  <a:lnTo>
                    <a:pt x="18" y="22"/>
                  </a:lnTo>
                  <a:lnTo>
                    <a:pt x="20" y="23"/>
                  </a:lnTo>
                  <a:lnTo>
                    <a:pt x="26" y="18"/>
                  </a:lnTo>
                  <a:lnTo>
                    <a:pt x="33" y="15"/>
                  </a:lnTo>
                  <a:lnTo>
                    <a:pt x="33" y="12"/>
                  </a:lnTo>
                  <a:lnTo>
                    <a:pt x="33" y="9"/>
                  </a:lnTo>
                  <a:lnTo>
                    <a:pt x="34" y="5"/>
                  </a:lnTo>
                  <a:lnTo>
                    <a:pt x="38" y="3"/>
                  </a:lnTo>
                  <a:lnTo>
                    <a:pt x="40" y="2"/>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grpSp>
      <p:sp>
        <p:nvSpPr>
          <p:cNvPr id="105" name="Freeform 43"/>
          <p:cNvSpPr>
            <a:spLocks noEditPoints="1"/>
          </p:cNvSpPr>
          <p:nvPr/>
        </p:nvSpPr>
        <p:spPr bwMode="auto">
          <a:xfrm>
            <a:off x="8143104" y="3064020"/>
            <a:ext cx="289512" cy="246162"/>
          </a:xfrm>
          <a:custGeom>
            <a:avLst/>
            <a:gdLst>
              <a:gd name="T0" fmla="*/ 648 w 747"/>
              <a:gd name="T1" fmla="*/ 612 h 637"/>
              <a:gd name="T2" fmla="*/ 713 w 747"/>
              <a:gd name="T3" fmla="*/ 611 h 637"/>
              <a:gd name="T4" fmla="*/ 720 w 747"/>
              <a:gd name="T5" fmla="*/ 606 h 637"/>
              <a:gd name="T6" fmla="*/ 723 w 747"/>
              <a:gd name="T7" fmla="*/ 599 h 637"/>
              <a:gd name="T8" fmla="*/ 721 w 747"/>
              <a:gd name="T9" fmla="*/ 147 h 637"/>
              <a:gd name="T10" fmla="*/ 717 w 747"/>
              <a:gd name="T11" fmla="*/ 140 h 637"/>
              <a:gd name="T12" fmla="*/ 710 w 747"/>
              <a:gd name="T13" fmla="*/ 137 h 637"/>
              <a:gd name="T14" fmla="*/ 124 w 747"/>
              <a:gd name="T15" fmla="*/ 137 h 637"/>
              <a:gd name="T16" fmla="*/ 622 w 747"/>
              <a:gd name="T17" fmla="*/ 612 h 637"/>
              <a:gd name="T18" fmla="*/ 124 w 747"/>
              <a:gd name="T19" fmla="*/ 137 h 637"/>
              <a:gd name="T20" fmla="*/ 33 w 747"/>
              <a:gd name="T21" fmla="*/ 138 h 637"/>
              <a:gd name="T22" fmla="*/ 27 w 747"/>
              <a:gd name="T23" fmla="*/ 143 h 637"/>
              <a:gd name="T24" fmla="*/ 25 w 747"/>
              <a:gd name="T25" fmla="*/ 150 h 637"/>
              <a:gd name="T26" fmla="*/ 25 w 747"/>
              <a:gd name="T27" fmla="*/ 602 h 637"/>
              <a:gd name="T28" fmla="*/ 29 w 747"/>
              <a:gd name="T29" fmla="*/ 609 h 637"/>
              <a:gd name="T30" fmla="*/ 37 w 747"/>
              <a:gd name="T31" fmla="*/ 612 h 637"/>
              <a:gd name="T32" fmla="*/ 99 w 747"/>
              <a:gd name="T33" fmla="*/ 137 h 637"/>
              <a:gd name="T34" fmla="*/ 585 w 747"/>
              <a:gd name="T35" fmla="*/ 101 h 637"/>
              <a:gd name="T36" fmla="*/ 660 w 747"/>
              <a:gd name="T37" fmla="*/ 112 h 637"/>
              <a:gd name="T38" fmla="*/ 585 w 747"/>
              <a:gd name="T39" fmla="*/ 101 h 637"/>
              <a:gd name="T40" fmla="*/ 86 w 747"/>
              <a:gd name="T41" fmla="*/ 112 h 637"/>
              <a:gd name="T42" fmla="*/ 162 w 747"/>
              <a:gd name="T43" fmla="*/ 101 h 637"/>
              <a:gd name="T44" fmla="*/ 277 w 747"/>
              <a:gd name="T45" fmla="*/ 25 h 637"/>
              <a:gd name="T46" fmla="*/ 267 w 747"/>
              <a:gd name="T47" fmla="*/ 28 h 637"/>
              <a:gd name="T48" fmla="*/ 262 w 747"/>
              <a:gd name="T49" fmla="*/ 36 h 637"/>
              <a:gd name="T50" fmla="*/ 261 w 747"/>
              <a:gd name="T51" fmla="*/ 112 h 637"/>
              <a:gd name="T52" fmla="*/ 486 w 747"/>
              <a:gd name="T53" fmla="*/ 40 h 637"/>
              <a:gd name="T54" fmla="*/ 482 w 747"/>
              <a:gd name="T55" fmla="*/ 32 h 637"/>
              <a:gd name="T56" fmla="*/ 475 w 747"/>
              <a:gd name="T57" fmla="*/ 26 h 637"/>
              <a:gd name="T58" fmla="*/ 277 w 747"/>
              <a:gd name="T59" fmla="*/ 25 h 637"/>
              <a:gd name="T60" fmla="*/ 471 w 747"/>
              <a:gd name="T61" fmla="*/ 0 h 637"/>
              <a:gd name="T62" fmla="*/ 499 w 747"/>
              <a:gd name="T63" fmla="*/ 12 h 637"/>
              <a:gd name="T64" fmla="*/ 511 w 747"/>
              <a:gd name="T65" fmla="*/ 40 h 637"/>
              <a:gd name="T66" fmla="*/ 561 w 747"/>
              <a:gd name="T67" fmla="*/ 112 h 637"/>
              <a:gd name="T68" fmla="*/ 685 w 747"/>
              <a:gd name="T69" fmla="*/ 76 h 637"/>
              <a:gd name="T70" fmla="*/ 710 w 747"/>
              <a:gd name="T71" fmla="*/ 112 h 637"/>
              <a:gd name="T72" fmla="*/ 736 w 747"/>
              <a:gd name="T73" fmla="*/ 124 h 637"/>
              <a:gd name="T74" fmla="*/ 747 w 747"/>
              <a:gd name="T75" fmla="*/ 150 h 637"/>
              <a:gd name="T76" fmla="*/ 744 w 747"/>
              <a:gd name="T77" fmla="*/ 613 h 637"/>
              <a:gd name="T78" fmla="*/ 724 w 747"/>
              <a:gd name="T79" fmla="*/ 633 h 637"/>
              <a:gd name="T80" fmla="*/ 37 w 747"/>
              <a:gd name="T81" fmla="*/ 637 h 637"/>
              <a:gd name="T82" fmla="*/ 11 w 747"/>
              <a:gd name="T83" fmla="*/ 625 h 637"/>
              <a:gd name="T84" fmla="*/ 0 w 747"/>
              <a:gd name="T85" fmla="*/ 599 h 637"/>
              <a:gd name="T86" fmla="*/ 2 w 747"/>
              <a:gd name="T87" fmla="*/ 136 h 637"/>
              <a:gd name="T88" fmla="*/ 22 w 747"/>
              <a:gd name="T89" fmla="*/ 116 h 637"/>
              <a:gd name="T90" fmla="*/ 61 w 747"/>
              <a:gd name="T91" fmla="*/ 112 h 637"/>
              <a:gd name="T92" fmla="*/ 187 w 747"/>
              <a:gd name="T93" fmla="*/ 76 h 637"/>
              <a:gd name="T94" fmla="*/ 236 w 747"/>
              <a:gd name="T95" fmla="*/ 112 h 637"/>
              <a:gd name="T96" fmla="*/ 240 w 747"/>
              <a:gd name="T97" fmla="*/ 25 h 637"/>
              <a:gd name="T98" fmla="*/ 261 w 747"/>
              <a:gd name="T99" fmla="*/ 4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7" h="637">
                <a:moveTo>
                  <a:pt x="648" y="137"/>
                </a:moveTo>
                <a:lnTo>
                  <a:pt x="648" y="612"/>
                </a:lnTo>
                <a:lnTo>
                  <a:pt x="710" y="612"/>
                </a:lnTo>
                <a:lnTo>
                  <a:pt x="713" y="611"/>
                </a:lnTo>
                <a:lnTo>
                  <a:pt x="717" y="609"/>
                </a:lnTo>
                <a:lnTo>
                  <a:pt x="720" y="606"/>
                </a:lnTo>
                <a:lnTo>
                  <a:pt x="721" y="602"/>
                </a:lnTo>
                <a:lnTo>
                  <a:pt x="723" y="599"/>
                </a:lnTo>
                <a:lnTo>
                  <a:pt x="723" y="150"/>
                </a:lnTo>
                <a:lnTo>
                  <a:pt x="721" y="147"/>
                </a:lnTo>
                <a:lnTo>
                  <a:pt x="720" y="143"/>
                </a:lnTo>
                <a:lnTo>
                  <a:pt x="717" y="140"/>
                </a:lnTo>
                <a:lnTo>
                  <a:pt x="713" y="138"/>
                </a:lnTo>
                <a:lnTo>
                  <a:pt x="710" y="137"/>
                </a:lnTo>
                <a:lnTo>
                  <a:pt x="648" y="137"/>
                </a:lnTo>
                <a:close/>
                <a:moveTo>
                  <a:pt x="124" y="137"/>
                </a:moveTo>
                <a:lnTo>
                  <a:pt x="124" y="612"/>
                </a:lnTo>
                <a:lnTo>
                  <a:pt x="622" y="612"/>
                </a:lnTo>
                <a:lnTo>
                  <a:pt x="622" y="137"/>
                </a:lnTo>
                <a:lnTo>
                  <a:pt x="124" y="137"/>
                </a:lnTo>
                <a:close/>
                <a:moveTo>
                  <a:pt x="37" y="137"/>
                </a:moveTo>
                <a:lnTo>
                  <a:pt x="33" y="138"/>
                </a:lnTo>
                <a:lnTo>
                  <a:pt x="29" y="140"/>
                </a:lnTo>
                <a:lnTo>
                  <a:pt x="27" y="143"/>
                </a:lnTo>
                <a:lnTo>
                  <a:pt x="25" y="147"/>
                </a:lnTo>
                <a:lnTo>
                  <a:pt x="25" y="150"/>
                </a:lnTo>
                <a:lnTo>
                  <a:pt x="25" y="599"/>
                </a:lnTo>
                <a:lnTo>
                  <a:pt x="25" y="602"/>
                </a:lnTo>
                <a:lnTo>
                  <a:pt x="27" y="606"/>
                </a:lnTo>
                <a:lnTo>
                  <a:pt x="29" y="609"/>
                </a:lnTo>
                <a:lnTo>
                  <a:pt x="33" y="611"/>
                </a:lnTo>
                <a:lnTo>
                  <a:pt x="37" y="612"/>
                </a:lnTo>
                <a:lnTo>
                  <a:pt x="99" y="612"/>
                </a:lnTo>
                <a:lnTo>
                  <a:pt x="99" y="137"/>
                </a:lnTo>
                <a:lnTo>
                  <a:pt x="37" y="137"/>
                </a:lnTo>
                <a:close/>
                <a:moveTo>
                  <a:pt x="585" y="101"/>
                </a:moveTo>
                <a:lnTo>
                  <a:pt x="585" y="112"/>
                </a:lnTo>
                <a:lnTo>
                  <a:pt x="660" y="112"/>
                </a:lnTo>
                <a:lnTo>
                  <a:pt x="660" y="101"/>
                </a:lnTo>
                <a:lnTo>
                  <a:pt x="585" y="101"/>
                </a:lnTo>
                <a:close/>
                <a:moveTo>
                  <a:pt x="86" y="101"/>
                </a:moveTo>
                <a:lnTo>
                  <a:pt x="86" y="112"/>
                </a:lnTo>
                <a:lnTo>
                  <a:pt x="162" y="112"/>
                </a:lnTo>
                <a:lnTo>
                  <a:pt x="162" y="101"/>
                </a:lnTo>
                <a:lnTo>
                  <a:pt x="86" y="101"/>
                </a:lnTo>
                <a:close/>
                <a:moveTo>
                  <a:pt x="277" y="25"/>
                </a:moveTo>
                <a:lnTo>
                  <a:pt x="272" y="26"/>
                </a:lnTo>
                <a:lnTo>
                  <a:pt x="267" y="28"/>
                </a:lnTo>
                <a:lnTo>
                  <a:pt x="264" y="32"/>
                </a:lnTo>
                <a:lnTo>
                  <a:pt x="262" y="36"/>
                </a:lnTo>
                <a:lnTo>
                  <a:pt x="261" y="40"/>
                </a:lnTo>
                <a:lnTo>
                  <a:pt x="261" y="112"/>
                </a:lnTo>
                <a:lnTo>
                  <a:pt x="486" y="112"/>
                </a:lnTo>
                <a:lnTo>
                  <a:pt x="486" y="40"/>
                </a:lnTo>
                <a:lnTo>
                  <a:pt x="485" y="36"/>
                </a:lnTo>
                <a:lnTo>
                  <a:pt x="482" y="32"/>
                </a:lnTo>
                <a:lnTo>
                  <a:pt x="479" y="28"/>
                </a:lnTo>
                <a:lnTo>
                  <a:pt x="475" y="26"/>
                </a:lnTo>
                <a:lnTo>
                  <a:pt x="471" y="25"/>
                </a:lnTo>
                <a:lnTo>
                  <a:pt x="277" y="25"/>
                </a:lnTo>
                <a:close/>
                <a:moveTo>
                  <a:pt x="277" y="0"/>
                </a:moveTo>
                <a:lnTo>
                  <a:pt x="471" y="0"/>
                </a:lnTo>
                <a:lnTo>
                  <a:pt x="486" y="4"/>
                </a:lnTo>
                <a:lnTo>
                  <a:pt x="499" y="12"/>
                </a:lnTo>
                <a:lnTo>
                  <a:pt x="507" y="25"/>
                </a:lnTo>
                <a:lnTo>
                  <a:pt x="511" y="40"/>
                </a:lnTo>
                <a:lnTo>
                  <a:pt x="511" y="112"/>
                </a:lnTo>
                <a:lnTo>
                  <a:pt x="561" y="112"/>
                </a:lnTo>
                <a:lnTo>
                  <a:pt x="561" y="76"/>
                </a:lnTo>
                <a:lnTo>
                  <a:pt x="685" y="76"/>
                </a:lnTo>
                <a:lnTo>
                  <a:pt x="685" y="112"/>
                </a:lnTo>
                <a:lnTo>
                  <a:pt x="710" y="112"/>
                </a:lnTo>
                <a:lnTo>
                  <a:pt x="724" y="116"/>
                </a:lnTo>
                <a:lnTo>
                  <a:pt x="736" y="124"/>
                </a:lnTo>
                <a:lnTo>
                  <a:pt x="744" y="136"/>
                </a:lnTo>
                <a:lnTo>
                  <a:pt x="747" y="150"/>
                </a:lnTo>
                <a:lnTo>
                  <a:pt x="747" y="599"/>
                </a:lnTo>
                <a:lnTo>
                  <a:pt x="744" y="613"/>
                </a:lnTo>
                <a:lnTo>
                  <a:pt x="736" y="625"/>
                </a:lnTo>
                <a:lnTo>
                  <a:pt x="724" y="633"/>
                </a:lnTo>
                <a:lnTo>
                  <a:pt x="710" y="637"/>
                </a:lnTo>
                <a:lnTo>
                  <a:pt x="37" y="637"/>
                </a:lnTo>
                <a:lnTo>
                  <a:pt x="22" y="633"/>
                </a:lnTo>
                <a:lnTo>
                  <a:pt x="11" y="625"/>
                </a:lnTo>
                <a:lnTo>
                  <a:pt x="2" y="613"/>
                </a:lnTo>
                <a:lnTo>
                  <a:pt x="0" y="599"/>
                </a:lnTo>
                <a:lnTo>
                  <a:pt x="0" y="150"/>
                </a:lnTo>
                <a:lnTo>
                  <a:pt x="2" y="136"/>
                </a:lnTo>
                <a:lnTo>
                  <a:pt x="11" y="124"/>
                </a:lnTo>
                <a:lnTo>
                  <a:pt x="22" y="116"/>
                </a:lnTo>
                <a:lnTo>
                  <a:pt x="37" y="112"/>
                </a:lnTo>
                <a:lnTo>
                  <a:pt x="61" y="112"/>
                </a:lnTo>
                <a:lnTo>
                  <a:pt x="61" y="76"/>
                </a:lnTo>
                <a:lnTo>
                  <a:pt x="187" y="76"/>
                </a:lnTo>
                <a:lnTo>
                  <a:pt x="187" y="112"/>
                </a:lnTo>
                <a:lnTo>
                  <a:pt x="236" y="112"/>
                </a:lnTo>
                <a:lnTo>
                  <a:pt x="236" y="40"/>
                </a:lnTo>
                <a:lnTo>
                  <a:pt x="240" y="25"/>
                </a:lnTo>
                <a:lnTo>
                  <a:pt x="248" y="12"/>
                </a:lnTo>
                <a:lnTo>
                  <a:pt x="261" y="4"/>
                </a:lnTo>
                <a:lnTo>
                  <a:pt x="27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06" name="TextBox 105"/>
          <p:cNvSpPr txBox="1"/>
          <p:nvPr/>
        </p:nvSpPr>
        <p:spPr>
          <a:xfrm>
            <a:off x="7178786" y="2514466"/>
            <a:ext cx="1109075" cy="812530"/>
          </a:xfrm>
          <a:prstGeom prst="rect">
            <a:avLst/>
          </a:prstGeom>
          <a:noFill/>
        </p:spPr>
        <p:txBody>
          <a:bodyPr wrap="square" rtlCol="0">
            <a:spAutoFit/>
          </a:bodyPr>
          <a:lstStyle/>
          <a:p>
            <a:pPr defTabSz="1218987">
              <a:lnSpc>
                <a:spcPct val="90000"/>
              </a:lnSpc>
            </a:pPr>
            <a:r>
              <a:rPr lang="en-US" sz="1300" b="1" kern="0">
                <a:solidFill>
                  <a:prstClr val="black">
                    <a:lumMod val="65000"/>
                    <a:lumOff val="35000"/>
                  </a:prstClr>
                </a:solidFill>
                <a:latin typeface="Calibri"/>
                <a:cs typeface="Arial" panose="020B0604020202020204" pitchFamily="34" charset="0"/>
              </a:rPr>
              <a:t>Marketing Campaigns – Email, Social Posts, Print. </a:t>
            </a:r>
            <a:endParaRPr lang="en-US" sz="1300" b="1">
              <a:solidFill>
                <a:prstClr val="black">
                  <a:lumMod val="65000"/>
                  <a:lumOff val="35000"/>
                </a:prstClr>
              </a:solidFill>
              <a:latin typeface="Calibri"/>
              <a:cs typeface="Arial" panose="020B0604020202020204" pitchFamily="34" charset="0"/>
            </a:endParaRPr>
          </a:p>
        </p:txBody>
      </p:sp>
      <p:sp>
        <p:nvSpPr>
          <p:cNvPr id="107" name="TextBox 106"/>
          <p:cNvSpPr txBox="1"/>
          <p:nvPr/>
        </p:nvSpPr>
        <p:spPr>
          <a:xfrm>
            <a:off x="7572461" y="2079019"/>
            <a:ext cx="441146" cy="369332"/>
          </a:xfrm>
          <a:prstGeom prst="rect">
            <a:avLst/>
          </a:prstGeom>
          <a:noFill/>
        </p:spPr>
        <p:txBody>
          <a:bodyPr wrap="none" rtlCol="0">
            <a:spAutoFit/>
          </a:bodyPr>
          <a:lstStyle/>
          <a:p>
            <a:pPr algn="ctr" defTabSz="1218987"/>
            <a:r>
              <a:rPr lang="en-IN">
                <a:solidFill>
                  <a:srgbClr val="2683C6"/>
                </a:solidFill>
                <a:latin typeface="Arial" panose="020B0604020202020204" pitchFamily="34" charset="0"/>
                <a:cs typeface="Arial" panose="020B0604020202020204" pitchFamily="34" charset="0"/>
              </a:rPr>
              <a:t>03</a:t>
            </a:r>
          </a:p>
        </p:txBody>
      </p:sp>
      <p:grpSp>
        <p:nvGrpSpPr>
          <p:cNvPr id="108" name="Group 107"/>
          <p:cNvGrpSpPr/>
          <p:nvPr/>
        </p:nvGrpSpPr>
        <p:grpSpPr>
          <a:xfrm>
            <a:off x="8065236" y="4541400"/>
            <a:ext cx="335020" cy="327760"/>
            <a:chOff x="2838450" y="1482725"/>
            <a:chExt cx="512763" cy="501650"/>
          </a:xfrm>
          <a:solidFill>
            <a:schemeClr val="accent3"/>
          </a:solidFill>
        </p:grpSpPr>
        <p:sp>
          <p:nvSpPr>
            <p:cNvPr id="142" name="Freeform 45"/>
            <p:cNvSpPr>
              <a:spLocks noEditPoints="1"/>
            </p:cNvSpPr>
            <p:nvPr/>
          </p:nvSpPr>
          <p:spPr bwMode="auto">
            <a:xfrm>
              <a:off x="3006725" y="1646238"/>
              <a:ext cx="176213" cy="173038"/>
            </a:xfrm>
            <a:custGeom>
              <a:avLst/>
              <a:gdLst>
                <a:gd name="T0" fmla="*/ 111 w 222"/>
                <a:gd name="T1" fmla="*/ 22 h 218"/>
                <a:gd name="T2" fmla="*/ 87 w 222"/>
                <a:gd name="T3" fmla="*/ 25 h 218"/>
                <a:gd name="T4" fmla="*/ 66 w 222"/>
                <a:gd name="T5" fmla="*/ 34 h 218"/>
                <a:gd name="T6" fmla="*/ 48 w 222"/>
                <a:gd name="T7" fmla="*/ 47 h 218"/>
                <a:gd name="T8" fmla="*/ 34 w 222"/>
                <a:gd name="T9" fmla="*/ 65 h 218"/>
                <a:gd name="T10" fmla="*/ 25 w 222"/>
                <a:gd name="T11" fmla="*/ 86 h 218"/>
                <a:gd name="T12" fmla="*/ 22 w 222"/>
                <a:gd name="T13" fmla="*/ 109 h 218"/>
                <a:gd name="T14" fmla="*/ 25 w 222"/>
                <a:gd name="T15" fmla="*/ 132 h 218"/>
                <a:gd name="T16" fmla="*/ 34 w 222"/>
                <a:gd name="T17" fmla="*/ 152 h 218"/>
                <a:gd name="T18" fmla="*/ 48 w 222"/>
                <a:gd name="T19" fmla="*/ 170 h 218"/>
                <a:gd name="T20" fmla="*/ 66 w 222"/>
                <a:gd name="T21" fmla="*/ 184 h 218"/>
                <a:gd name="T22" fmla="*/ 87 w 222"/>
                <a:gd name="T23" fmla="*/ 193 h 218"/>
                <a:gd name="T24" fmla="*/ 111 w 222"/>
                <a:gd name="T25" fmla="*/ 196 h 218"/>
                <a:gd name="T26" fmla="*/ 135 w 222"/>
                <a:gd name="T27" fmla="*/ 193 h 218"/>
                <a:gd name="T28" fmla="*/ 156 w 222"/>
                <a:gd name="T29" fmla="*/ 184 h 218"/>
                <a:gd name="T30" fmla="*/ 174 w 222"/>
                <a:gd name="T31" fmla="*/ 170 h 218"/>
                <a:gd name="T32" fmla="*/ 188 w 222"/>
                <a:gd name="T33" fmla="*/ 152 h 218"/>
                <a:gd name="T34" fmla="*/ 197 w 222"/>
                <a:gd name="T35" fmla="*/ 132 h 218"/>
                <a:gd name="T36" fmla="*/ 200 w 222"/>
                <a:gd name="T37" fmla="*/ 109 h 218"/>
                <a:gd name="T38" fmla="*/ 197 w 222"/>
                <a:gd name="T39" fmla="*/ 86 h 218"/>
                <a:gd name="T40" fmla="*/ 188 w 222"/>
                <a:gd name="T41" fmla="*/ 65 h 218"/>
                <a:gd name="T42" fmla="*/ 174 w 222"/>
                <a:gd name="T43" fmla="*/ 47 h 218"/>
                <a:gd name="T44" fmla="*/ 156 w 222"/>
                <a:gd name="T45" fmla="*/ 34 h 218"/>
                <a:gd name="T46" fmla="*/ 135 w 222"/>
                <a:gd name="T47" fmla="*/ 25 h 218"/>
                <a:gd name="T48" fmla="*/ 111 w 222"/>
                <a:gd name="T49" fmla="*/ 22 h 218"/>
                <a:gd name="T50" fmla="*/ 111 w 222"/>
                <a:gd name="T51" fmla="*/ 0 h 218"/>
                <a:gd name="T52" fmla="*/ 137 w 222"/>
                <a:gd name="T53" fmla="*/ 3 h 218"/>
                <a:gd name="T54" fmla="*/ 159 w 222"/>
                <a:gd name="T55" fmla="*/ 12 h 218"/>
                <a:gd name="T56" fmla="*/ 181 w 222"/>
                <a:gd name="T57" fmla="*/ 24 h 218"/>
                <a:gd name="T58" fmla="*/ 197 w 222"/>
                <a:gd name="T59" fmla="*/ 41 h 218"/>
                <a:gd name="T60" fmla="*/ 210 w 222"/>
                <a:gd name="T61" fmla="*/ 61 h 218"/>
                <a:gd name="T62" fmla="*/ 219 w 222"/>
                <a:gd name="T63" fmla="*/ 84 h 218"/>
                <a:gd name="T64" fmla="*/ 222 w 222"/>
                <a:gd name="T65" fmla="*/ 109 h 218"/>
                <a:gd name="T66" fmla="*/ 219 w 222"/>
                <a:gd name="T67" fmla="*/ 134 h 218"/>
                <a:gd name="T68" fmla="*/ 210 w 222"/>
                <a:gd name="T69" fmla="*/ 157 h 218"/>
                <a:gd name="T70" fmla="*/ 197 w 222"/>
                <a:gd name="T71" fmla="*/ 177 h 218"/>
                <a:gd name="T72" fmla="*/ 181 w 222"/>
                <a:gd name="T73" fmla="*/ 194 h 218"/>
                <a:gd name="T74" fmla="*/ 159 w 222"/>
                <a:gd name="T75" fmla="*/ 207 h 218"/>
                <a:gd name="T76" fmla="*/ 137 w 222"/>
                <a:gd name="T77" fmla="*/ 215 h 218"/>
                <a:gd name="T78" fmla="*/ 111 w 222"/>
                <a:gd name="T79" fmla="*/ 218 h 218"/>
                <a:gd name="T80" fmla="*/ 86 w 222"/>
                <a:gd name="T81" fmla="*/ 215 h 218"/>
                <a:gd name="T82" fmla="*/ 62 w 222"/>
                <a:gd name="T83" fmla="*/ 207 h 218"/>
                <a:gd name="T84" fmla="*/ 41 w 222"/>
                <a:gd name="T85" fmla="*/ 194 h 218"/>
                <a:gd name="T86" fmla="*/ 25 w 222"/>
                <a:gd name="T87" fmla="*/ 177 h 218"/>
                <a:gd name="T88" fmla="*/ 12 w 222"/>
                <a:gd name="T89" fmla="*/ 157 h 218"/>
                <a:gd name="T90" fmla="*/ 3 w 222"/>
                <a:gd name="T91" fmla="*/ 134 h 218"/>
                <a:gd name="T92" fmla="*/ 0 w 222"/>
                <a:gd name="T93" fmla="*/ 109 h 218"/>
                <a:gd name="T94" fmla="*/ 3 w 222"/>
                <a:gd name="T95" fmla="*/ 84 h 218"/>
                <a:gd name="T96" fmla="*/ 12 w 222"/>
                <a:gd name="T97" fmla="*/ 61 h 218"/>
                <a:gd name="T98" fmla="*/ 25 w 222"/>
                <a:gd name="T99" fmla="*/ 41 h 218"/>
                <a:gd name="T100" fmla="*/ 41 w 222"/>
                <a:gd name="T101" fmla="*/ 24 h 218"/>
                <a:gd name="T102" fmla="*/ 62 w 222"/>
                <a:gd name="T103" fmla="*/ 12 h 218"/>
                <a:gd name="T104" fmla="*/ 86 w 222"/>
                <a:gd name="T105" fmla="*/ 3 h 218"/>
                <a:gd name="T106" fmla="*/ 111 w 222"/>
                <a:gd name="T10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 h="218">
                  <a:moveTo>
                    <a:pt x="111" y="22"/>
                  </a:moveTo>
                  <a:lnTo>
                    <a:pt x="87" y="25"/>
                  </a:lnTo>
                  <a:lnTo>
                    <a:pt x="66" y="34"/>
                  </a:lnTo>
                  <a:lnTo>
                    <a:pt x="48" y="47"/>
                  </a:lnTo>
                  <a:lnTo>
                    <a:pt x="34" y="65"/>
                  </a:lnTo>
                  <a:lnTo>
                    <a:pt x="25" y="86"/>
                  </a:lnTo>
                  <a:lnTo>
                    <a:pt x="22" y="109"/>
                  </a:lnTo>
                  <a:lnTo>
                    <a:pt x="25" y="132"/>
                  </a:lnTo>
                  <a:lnTo>
                    <a:pt x="34" y="152"/>
                  </a:lnTo>
                  <a:lnTo>
                    <a:pt x="48" y="170"/>
                  </a:lnTo>
                  <a:lnTo>
                    <a:pt x="66" y="184"/>
                  </a:lnTo>
                  <a:lnTo>
                    <a:pt x="87" y="193"/>
                  </a:lnTo>
                  <a:lnTo>
                    <a:pt x="111" y="196"/>
                  </a:lnTo>
                  <a:lnTo>
                    <a:pt x="135" y="193"/>
                  </a:lnTo>
                  <a:lnTo>
                    <a:pt x="156" y="184"/>
                  </a:lnTo>
                  <a:lnTo>
                    <a:pt x="174" y="170"/>
                  </a:lnTo>
                  <a:lnTo>
                    <a:pt x="188" y="152"/>
                  </a:lnTo>
                  <a:lnTo>
                    <a:pt x="197" y="132"/>
                  </a:lnTo>
                  <a:lnTo>
                    <a:pt x="200" y="109"/>
                  </a:lnTo>
                  <a:lnTo>
                    <a:pt x="197" y="86"/>
                  </a:lnTo>
                  <a:lnTo>
                    <a:pt x="188" y="65"/>
                  </a:lnTo>
                  <a:lnTo>
                    <a:pt x="174" y="47"/>
                  </a:lnTo>
                  <a:lnTo>
                    <a:pt x="156" y="34"/>
                  </a:lnTo>
                  <a:lnTo>
                    <a:pt x="135" y="25"/>
                  </a:lnTo>
                  <a:lnTo>
                    <a:pt x="111" y="22"/>
                  </a:lnTo>
                  <a:close/>
                  <a:moveTo>
                    <a:pt x="111" y="0"/>
                  </a:moveTo>
                  <a:lnTo>
                    <a:pt x="137" y="3"/>
                  </a:lnTo>
                  <a:lnTo>
                    <a:pt x="159" y="12"/>
                  </a:lnTo>
                  <a:lnTo>
                    <a:pt x="181" y="24"/>
                  </a:lnTo>
                  <a:lnTo>
                    <a:pt x="197" y="41"/>
                  </a:lnTo>
                  <a:lnTo>
                    <a:pt x="210" y="61"/>
                  </a:lnTo>
                  <a:lnTo>
                    <a:pt x="219" y="84"/>
                  </a:lnTo>
                  <a:lnTo>
                    <a:pt x="222" y="109"/>
                  </a:lnTo>
                  <a:lnTo>
                    <a:pt x="219" y="134"/>
                  </a:lnTo>
                  <a:lnTo>
                    <a:pt x="210" y="157"/>
                  </a:lnTo>
                  <a:lnTo>
                    <a:pt x="197" y="177"/>
                  </a:lnTo>
                  <a:lnTo>
                    <a:pt x="181" y="194"/>
                  </a:lnTo>
                  <a:lnTo>
                    <a:pt x="159" y="207"/>
                  </a:lnTo>
                  <a:lnTo>
                    <a:pt x="137" y="215"/>
                  </a:lnTo>
                  <a:lnTo>
                    <a:pt x="111" y="218"/>
                  </a:lnTo>
                  <a:lnTo>
                    <a:pt x="86" y="215"/>
                  </a:lnTo>
                  <a:lnTo>
                    <a:pt x="62" y="207"/>
                  </a:lnTo>
                  <a:lnTo>
                    <a:pt x="41" y="194"/>
                  </a:lnTo>
                  <a:lnTo>
                    <a:pt x="25" y="177"/>
                  </a:lnTo>
                  <a:lnTo>
                    <a:pt x="12" y="157"/>
                  </a:lnTo>
                  <a:lnTo>
                    <a:pt x="3" y="134"/>
                  </a:lnTo>
                  <a:lnTo>
                    <a:pt x="0" y="109"/>
                  </a:lnTo>
                  <a:lnTo>
                    <a:pt x="3" y="84"/>
                  </a:lnTo>
                  <a:lnTo>
                    <a:pt x="12" y="61"/>
                  </a:lnTo>
                  <a:lnTo>
                    <a:pt x="25" y="41"/>
                  </a:lnTo>
                  <a:lnTo>
                    <a:pt x="41" y="24"/>
                  </a:lnTo>
                  <a:lnTo>
                    <a:pt x="62" y="12"/>
                  </a:lnTo>
                  <a:lnTo>
                    <a:pt x="86" y="3"/>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43" name="Freeform 46"/>
            <p:cNvSpPr>
              <a:spLocks noEditPoints="1"/>
            </p:cNvSpPr>
            <p:nvPr/>
          </p:nvSpPr>
          <p:spPr bwMode="auto">
            <a:xfrm>
              <a:off x="2838450" y="1482725"/>
              <a:ext cx="512763" cy="501650"/>
            </a:xfrm>
            <a:custGeom>
              <a:avLst/>
              <a:gdLst>
                <a:gd name="T0" fmla="*/ 261 w 646"/>
                <a:gd name="T1" fmla="*/ 98 h 633"/>
                <a:gd name="T2" fmla="*/ 209 w 646"/>
                <a:gd name="T3" fmla="*/ 119 h 633"/>
                <a:gd name="T4" fmla="*/ 129 w 646"/>
                <a:gd name="T5" fmla="*/ 89 h 633"/>
                <a:gd name="T6" fmla="*/ 122 w 646"/>
                <a:gd name="T7" fmla="*/ 204 h 633"/>
                <a:gd name="T8" fmla="*/ 103 w 646"/>
                <a:gd name="T9" fmla="*/ 255 h 633"/>
                <a:gd name="T10" fmla="*/ 26 w 646"/>
                <a:gd name="T11" fmla="*/ 287 h 633"/>
                <a:gd name="T12" fmla="*/ 80 w 646"/>
                <a:gd name="T13" fmla="*/ 369 h 633"/>
                <a:gd name="T14" fmla="*/ 123 w 646"/>
                <a:gd name="T15" fmla="*/ 423 h 633"/>
                <a:gd name="T16" fmla="*/ 92 w 646"/>
                <a:gd name="T17" fmla="*/ 501 h 633"/>
                <a:gd name="T18" fmla="*/ 177 w 646"/>
                <a:gd name="T19" fmla="*/ 526 h 633"/>
                <a:gd name="T20" fmla="*/ 256 w 646"/>
                <a:gd name="T21" fmla="*/ 527 h 633"/>
                <a:gd name="T22" fmla="*/ 286 w 646"/>
                <a:gd name="T23" fmla="*/ 592 h 633"/>
                <a:gd name="T24" fmla="*/ 368 w 646"/>
                <a:gd name="T25" fmla="*/ 576 h 633"/>
                <a:gd name="T26" fmla="*/ 428 w 646"/>
                <a:gd name="T27" fmla="*/ 512 h 633"/>
                <a:gd name="T28" fmla="*/ 486 w 646"/>
                <a:gd name="T29" fmla="*/ 532 h 633"/>
                <a:gd name="T30" fmla="*/ 550 w 646"/>
                <a:gd name="T31" fmla="*/ 485 h 633"/>
                <a:gd name="T32" fmla="*/ 524 w 646"/>
                <a:gd name="T33" fmla="*/ 419 h 633"/>
                <a:gd name="T34" fmla="*/ 587 w 646"/>
                <a:gd name="T35" fmla="*/ 359 h 633"/>
                <a:gd name="T36" fmla="*/ 607 w 646"/>
                <a:gd name="T37" fmla="*/ 279 h 633"/>
                <a:gd name="T38" fmla="*/ 539 w 646"/>
                <a:gd name="T39" fmla="*/ 249 h 633"/>
                <a:gd name="T40" fmla="*/ 544 w 646"/>
                <a:gd name="T41" fmla="*/ 156 h 633"/>
                <a:gd name="T42" fmla="*/ 499 w 646"/>
                <a:gd name="T43" fmla="*/ 92 h 633"/>
                <a:gd name="T44" fmla="*/ 431 w 646"/>
                <a:gd name="T45" fmla="*/ 120 h 633"/>
                <a:gd name="T46" fmla="*/ 376 w 646"/>
                <a:gd name="T47" fmla="*/ 78 h 633"/>
                <a:gd name="T48" fmla="*/ 287 w 646"/>
                <a:gd name="T49" fmla="*/ 0 h 633"/>
                <a:gd name="T50" fmla="*/ 371 w 646"/>
                <a:gd name="T51" fmla="*/ 14 h 633"/>
                <a:gd name="T52" fmla="*/ 432 w 646"/>
                <a:gd name="T53" fmla="*/ 98 h 633"/>
                <a:gd name="T54" fmla="*/ 509 w 646"/>
                <a:gd name="T55" fmla="*/ 66 h 633"/>
                <a:gd name="T56" fmla="*/ 526 w 646"/>
                <a:gd name="T57" fmla="*/ 67 h 633"/>
                <a:gd name="T58" fmla="*/ 575 w 646"/>
                <a:gd name="T59" fmla="*/ 136 h 633"/>
                <a:gd name="T60" fmla="*/ 557 w 646"/>
                <a:gd name="T61" fmla="*/ 238 h 633"/>
                <a:gd name="T62" fmla="*/ 639 w 646"/>
                <a:gd name="T63" fmla="*/ 270 h 633"/>
                <a:gd name="T64" fmla="*/ 646 w 646"/>
                <a:gd name="T65" fmla="*/ 351 h 633"/>
                <a:gd name="T66" fmla="*/ 606 w 646"/>
                <a:gd name="T67" fmla="*/ 375 h 633"/>
                <a:gd name="T68" fmla="*/ 558 w 646"/>
                <a:gd name="T69" fmla="*/ 449 h 633"/>
                <a:gd name="T70" fmla="*/ 580 w 646"/>
                <a:gd name="T71" fmla="*/ 511 h 633"/>
                <a:gd name="T72" fmla="*/ 519 w 646"/>
                <a:gd name="T73" fmla="*/ 565 h 633"/>
                <a:gd name="T74" fmla="*/ 433 w 646"/>
                <a:gd name="T75" fmla="*/ 533 h 633"/>
                <a:gd name="T76" fmla="*/ 374 w 646"/>
                <a:gd name="T77" fmla="*/ 619 h 633"/>
                <a:gd name="T78" fmla="*/ 290 w 646"/>
                <a:gd name="T79" fmla="*/ 633 h 633"/>
                <a:gd name="T80" fmla="*/ 270 w 646"/>
                <a:gd name="T81" fmla="*/ 608 h 633"/>
                <a:gd name="T82" fmla="*/ 211 w 646"/>
                <a:gd name="T83" fmla="*/ 536 h 633"/>
                <a:gd name="T84" fmla="*/ 133 w 646"/>
                <a:gd name="T85" fmla="*/ 568 h 633"/>
                <a:gd name="T86" fmla="*/ 71 w 646"/>
                <a:gd name="T87" fmla="*/ 517 h 633"/>
                <a:gd name="T88" fmla="*/ 75 w 646"/>
                <a:gd name="T89" fmla="*/ 485 h 633"/>
                <a:gd name="T90" fmla="*/ 85 w 646"/>
                <a:gd name="T91" fmla="*/ 394 h 633"/>
                <a:gd name="T92" fmla="*/ 4 w 646"/>
                <a:gd name="T93" fmla="*/ 359 h 633"/>
                <a:gd name="T94" fmla="*/ 1 w 646"/>
                <a:gd name="T95" fmla="*/ 278 h 633"/>
                <a:gd name="T96" fmla="*/ 60 w 646"/>
                <a:gd name="T97" fmla="*/ 248 h 633"/>
                <a:gd name="T98" fmla="*/ 79 w 646"/>
                <a:gd name="T99" fmla="*/ 163 h 633"/>
                <a:gd name="T100" fmla="*/ 67 w 646"/>
                <a:gd name="T101" fmla="*/ 118 h 633"/>
                <a:gd name="T102" fmla="*/ 134 w 646"/>
                <a:gd name="T103" fmla="*/ 67 h 633"/>
                <a:gd name="T104" fmla="*/ 243 w 646"/>
                <a:gd name="T105" fmla="*/ 86 h 633"/>
                <a:gd name="T106" fmla="*/ 276 w 646"/>
                <a:gd name="T107" fmla="*/ 7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6" h="633">
                  <a:moveTo>
                    <a:pt x="292" y="21"/>
                  </a:moveTo>
                  <a:lnTo>
                    <a:pt x="291" y="26"/>
                  </a:lnTo>
                  <a:lnTo>
                    <a:pt x="284" y="40"/>
                  </a:lnTo>
                  <a:lnTo>
                    <a:pt x="277" y="58"/>
                  </a:lnTo>
                  <a:lnTo>
                    <a:pt x="269" y="79"/>
                  </a:lnTo>
                  <a:lnTo>
                    <a:pt x="261" y="98"/>
                  </a:lnTo>
                  <a:lnTo>
                    <a:pt x="260" y="100"/>
                  </a:lnTo>
                  <a:lnTo>
                    <a:pt x="258" y="103"/>
                  </a:lnTo>
                  <a:lnTo>
                    <a:pt x="256" y="104"/>
                  </a:lnTo>
                  <a:lnTo>
                    <a:pt x="218" y="119"/>
                  </a:lnTo>
                  <a:lnTo>
                    <a:pt x="213" y="120"/>
                  </a:lnTo>
                  <a:lnTo>
                    <a:pt x="209" y="119"/>
                  </a:lnTo>
                  <a:lnTo>
                    <a:pt x="193" y="113"/>
                  </a:lnTo>
                  <a:lnTo>
                    <a:pt x="176" y="106"/>
                  </a:lnTo>
                  <a:lnTo>
                    <a:pt x="160" y="99"/>
                  </a:lnTo>
                  <a:lnTo>
                    <a:pt x="146" y="94"/>
                  </a:lnTo>
                  <a:lnTo>
                    <a:pt x="134" y="90"/>
                  </a:lnTo>
                  <a:lnTo>
                    <a:pt x="129" y="89"/>
                  </a:lnTo>
                  <a:lnTo>
                    <a:pt x="89" y="129"/>
                  </a:lnTo>
                  <a:lnTo>
                    <a:pt x="90" y="132"/>
                  </a:lnTo>
                  <a:lnTo>
                    <a:pt x="96" y="145"/>
                  </a:lnTo>
                  <a:lnTo>
                    <a:pt x="103" y="163"/>
                  </a:lnTo>
                  <a:lnTo>
                    <a:pt x="112" y="183"/>
                  </a:lnTo>
                  <a:lnTo>
                    <a:pt x="122" y="204"/>
                  </a:lnTo>
                  <a:lnTo>
                    <a:pt x="123" y="207"/>
                  </a:lnTo>
                  <a:lnTo>
                    <a:pt x="123" y="210"/>
                  </a:lnTo>
                  <a:lnTo>
                    <a:pt x="122" y="213"/>
                  </a:lnTo>
                  <a:lnTo>
                    <a:pt x="106" y="251"/>
                  </a:lnTo>
                  <a:lnTo>
                    <a:pt x="105" y="253"/>
                  </a:lnTo>
                  <a:lnTo>
                    <a:pt x="103" y="255"/>
                  </a:lnTo>
                  <a:lnTo>
                    <a:pt x="101" y="257"/>
                  </a:lnTo>
                  <a:lnTo>
                    <a:pt x="84" y="262"/>
                  </a:lnTo>
                  <a:lnTo>
                    <a:pt x="67" y="270"/>
                  </a:lnTo>
                  <a:lnTo>
                    <a:pt x="51" y="277"/>
                  </a:lnTo>
                  <a:lnTo>
                    <a:pt x="37" y="283"/>
                  </a:lnTo>
                  <a:lnTo>
                    <a:pt x="26" y="287"/>
                  </a:lnTo>
                  <a:lnTo>
                    <a:pt x="21" y="290"/>
                  </a:lnTo>
                  <a:lnTo>
                    <a:pt x="21" y="345"/>
                  </a:lnTo>
                  <a:lnTo>
                    <a:pt x="26" y="348"/>
                  </a:lnTo>
                  <a:lnTo>
                    <a:pt x="40" y="354"/>
                  </a:lnTo>
                  <a:lnTo>
                    <a:pt x="59" y="361"/>
                  </a:lnTo>
                  <a:lnTo>
                    <a:pt x="80" y="369"/>
                  </a:lnTo>
                  <a:lnTo>
                    <a:pt x="101" y="376"/>
                  </a:lnTo>
                  <a:lnTo>
                    <a:pt x="103" y="377"/>
                  </a:lnTo>
                  <a:lnTo>
                    <a:pt x="105" y="380"/>
                  </a:lnTo>
                  <a:lnTo>
                    <a:pt x="106" y="382"/>
                  </a:lnTo>
                  <a:lnTo>
                    <a:pt x="123" y="420"/>
                  </a:lnTo>
                  <a:lnTo>
                    <a:pt x="123" y="423"/>
                  </a:lnTo>
                  <a:lnTo>
                    <a:pt x="122" y="428"/>
                  </a:lnTo>
                  <a:lnTo>
                    <a:pt x="116" y="443"/>
                  </a:lnTo>
                  <a:lnTo>
                    <a:pt x="109" y="460"/>
                  </a:lnTo>
                  <a:lnTo>
                    <a:pt x="102" y="475"/>
                  </a:lnTo>
                  <a:lnTo>
                    <a:pt x="96" y="490"/>
                  </a:lnTo>
                  <a:lnTo>
                    <a:pt x="92" y="501"/>
                  </a:lnTo>
                  <a:lnTo>
                    <a:pt x="91" y="505"/>
                  </a:lnTo>
                  <a:lnTo>
                    <a:pt x="131" y="545"/>
                  </a:lnTo>
                  <a:lnTo>
                    <a:pt x="136" y="544"/>
                  </a:lnTo>
                  <a:lnTo>
                    <a:pt x="147" y="539"/>
                  </a:lnTo>
                  <a:lnTo>
                    <a:pt x="161" y="533"/>
                  </a:lnTo>
                  <a:lnTo>
                    <a:pt x="177" y="526"/>
                  </a:lnTo>
                  <a:lnTo>
                    <a:pt x="193" y="519"/>
                  </a:lnTo>
                  <a:lnTo>
                    <a:pt x="209" y="512"/>
                  </a:lnTo>
                  <a:lnTo>
                    <a:pt x="212" y="512"/>
                  </a:lnTo>
                  <a:lnTo>
                    <a:pt x="215" y="511"/>
                  </a:lnTo>
                  <a:lnTo>
                    <a:pt x="218" y="512"/>
                  </a:lnTo>
                  <a:lnTo>
                    <a:pt x="256" y="527"/>
                  </a:lnTo>
                  <a:lnTo>
                    <a:pt x="258" y="529"/>
                  </a:lnTo>
                  <a:lnTo>
                    <a:pt x="260" y="531"/>
                  </a:lnTo>
                  <a:lnTo>
                    <a:pt x="261" y="533"/>
                  </a:lnTo>
                  <a:lnTo>
                    <a:pt x="270" y="553"/>
                  </a:lnTo>
                  <a:lnTo>
                    <a:pt x="278" y="574"/>
                  </a:lnTo>
                  <a:lnTo>
                    <a:pt x="286" y="592"/>
                  </a:lnTo>
                  <a:lnTo>
                    <a:pt x="293" y="607"/>
                  </a:lnTo>
                  <a:lnTo>
                    <a:pt x="296" y="610"/>
                  </a:lnTo>
                  <a:lnTo>
                    <a:pt x="354" y="610"/>
                  </a:lnTo>
                  <a:lnTo>
                    <a:pt x="355" y="607"/>
                  </a:lnTo>
                  <a:lnTo>
                    <a:pt x="361" y="594"/>
                  </a:lnTo>
                  <a:lnTo>
                    <a:pt x="368" y="576"/>
                  </a:lnTo>
                  <a:lnTo>
                    <a:pt x="376" y="556"/>
                  </a:lnTo>
                  <a:lnTo>
                    <a:pt x="384" y="533"/>
                  </a:lnTo>
                  <a:lnTo>
                    <a:pt x="386" y="531"/>
                  </a:lnTo>
                  <a:lnTo>
                    <a:pt x="388" y="529"/>
                  </a:lnTo>
                  <a:lnTo>
                    <a:pt x="390" y="527"/>
                  </a:lnTo>
                  <a:lnTo>
                    <a:pt x="428" y="512"/>
                  </a:lnTo>
                  <a:lnTo>
                    <a:pt x="432" y="511"/>
                  </a:lnTo>
                  <a:lnTo>
                    <a:pt x="434" y="511"/>
                  </a:lnTo>
                  <a:lnTo>
                    <a:pt x="438" y="512"/>
                  </a:lnTo>
                  <a:lnTo>
                    <a:pt x="453" y="519"/>
                  </a:lnTo>
                  <a:lnTo>
                    <a:pt x="470" y="525"/>
                  </a:lnTo>
                  <a:lnTo>
                    <a:pt x="486" y="532"/>
                  </a:lnTo>
                  <a:lnTo>
                    <a:pt x="500" y="538"/>
                  </a:lnTo>
                  <a:lnTo>
                    <a:pt x="512" y="542"/>
                  </a:lnTo>
                  <a:lnTo>
                    <a:pt x="517" y="543"/>
                  </a:lnTo>
                  <a:lnTo>
                    <a:pt x="557" y="504"/>
                  </a:lnTo>
                  <a:lnTo>
                    <a:pt x="556" y="499"/>
                  </a:lnTo>
                  <a:lnTo>
                    <a:pt x="550" y="485"/>
                  </a:lnTo>
                  <a:lnTo>
                    <a:pt x="542" y="466"/>
                  </a:lnTo>
                  <a:lnTo>
                    <a:pt x="532" y="446"/>
                  </a:lnTo>
                  <a:lnTo>
                    <a:pt x="524" y="428"/>
                  </a:lnTo>
                  <a:lnTo>
                    <a:pt x="523" y="425"/>
                  </a:lnTo>
                  <a:lnTo>
                    <a:pt x="523" y="422"/>
                  </a:lnTo>
                  <a:lnTo>
                    <a:pt x="524" y="419"/>
                  </a:lnTo>
                  <a:lnTo>
                    <a:pt x="539" y="381"/>
                  </a:lnTo>
                  <a:lnTo>
                    <a:pt x="541" y="378"/>
                  </a:lnTo>
                  <a:lnTo>
                    <a:pt x="543" y="377"/>
                  </a:lnTo>
                  <a:lnTo>
                    <a:pt x="545" y="375"/>
                  </a:lnTo>
                  <a:lnTo>
                    <a:pt x="565" y="368"/>
                  </a:lnTo>
                  <a:lnTo>
                    <a:pt x="587" y="359"/>
                  </a:lnTo>
                  <a:lnTo>
                    <a:pt x="606" y="351"/>
                  </a:lnTo>
                  <a:lnTo>
                    <a:pt x="620" y="344"/>
                  </a:lnTo>
                  <a:lnTo>
                    <a:pt x="625" y="343"/>
                  </a:lnTo>
                  <a:lnTo>
                    <a:pt x="625" y="286"/>
                  </a:lnTo>
                  <a:lnTo>
                    <a:pt x="620" y="285"/>
                  </a:lnTo>
                  <a:lnTo>
                    <a:pt x="607" y="279"/>
                  </a:lnTo>
                  <a:lnTo>
                    <a:pt x="589" y="272"/>
                  </a:lnTo>
                  <a:lnTo>
                    <a:pt x="568" y="264"/>
                  </a:lnTo>
                  <a:lnTo>
                    <a:pt x="545" y="257"/>
                  </a:lnTo>
                  <a:lnTo>
                    <a:pt x="543" y="254"/>
                  </a:lnTo>
                  <a:lnTo>
                    <a:pt x="541" y="253"/>
                  </a:lnTo>
                  <a:lnTo>
                    <a:pt x="539" y="249"/>
                  </a:lnTo>
                  <a:lnTo>
                    <a:pt x="524" y="213"/>
                  </a:lnTo>
                  <a:lnTo>
                    <a:pt x="523" y="208"/>
                  </a:lnTo>
                  <a:lnTo>
                    <a:pt x="524" y="203"/>
                  </a:lnTo>
                  <a:lnTo>
                    <a:pt x="530" y="188"/>
                  </a:lnTo>
                  <a:lnTo>
                    <a:pt x="537" y="173"/>
                  </a:lnTo>
                  <a:lnTo>
                    <a:pt x="544" y="156"/>
                  </a:lnTo>
                  <a:lnTo>
                    <a:pt x="550" y="142"/>
                  </a:lnTo>
                  <a:lnTo>
                    <a:pt x="554" y="131"/>
                  </a:lnTo>
                  <a:lnTo>
                    <a:pt x="556" y="126"/>
                  </a:lnTo>
                  <a:lnTo>
                    <a:pt x="515" y="86"/>
                  </a:lnTo>
                  <a:lnTo>
                    <a:pt x="510" y="89"/>
                  </a:lnTo>
                  <a:lnTo>
                    <a:pt x="499" y="92"/>
                  </a:lnTo>
                  <a:lnTo>
                    <a:pt x="485" y="98"/>
                  </a:lnTo>
                  <a:lnTo>
                    <a:pt x="468" y="105"/>
                  </a:lnTo>
                  <a:lnTo>
                    <a:pt x="452" y="112"/>
                  </a:lnTo>
                  <a:lnTo>
                    <a:pt x="436" y="119"/>
                  </a:lnTo>
                  <a:lnTo>
                    <a:pt x="434" y="120"/>
                  </a:lnTo>
                  <a:lnTo>
                    <a:pt x="431" y="120"/>
                  </a:lnTo>
                  <a:lnTo>
                    <a:pt x="428" y="119"/>
                  </a:lnTo>
                  <a:lnTo>
                    <a:pt x="390" y="104"/>
                  </a:lnTo>
                  <a:lnTo>
                    <a:pt x="388" y="103"/>
                  </a:lnTo>
                  <a:lnTo>
                    <a:pt x="386" y="100"/>
                  </a:lnTo>
                  <a:lnTo>
                    <a:pt x="384" y="98"/>
                  </a:lnTo>
                  <a:lnTo>
                    <a:pt x="376" y="78"/>
                  </a:lnTo>
                  <a:lnTo>
                    <a:pt x="368" y="58"/>
                  </a:lnTo>
                  <a:lnTo>
                    <a:pt x="360" y="40"/>
                  </a:lnTo>
                  <a:lnTo>
                    <a:pt x="353" y="25"/>
                  </a:lnTo>
                  <a:lnTo>
                    <a:pt x="350" y="21"/>
                  </a:lnTo>
                  <a:lnTo>
                    <a:pt x="292" y="21"/>
                  </a:lnTo>
                  <a:close/>
                  <a:moveTo>
                    <a:pt x="287" y="0"/>
                  </a:moveTo>
                  <a:lnTo>
                    <a:pt x="356" y="0"/>
                  </a:lnTo>
                  <a:lnTo>
                    <a:pt x="358" y="0"/>
                  </a:lnTo>
                  <a:lnTo>
                    <a:pt x="361" y="0"/>
                  </a:lnTo>
                  <a:lnTo>
                    <a:pt x="364" y="2"/>
                  </a:lnTo>
                  <a:lnTo>
                    <a:pt x="367" y="7"/>
                  </a:lnTo>
                  <a:lnTo>
                    <a:pt x="371" y="14"/>
                  </a:lnTo>
                  <a:lnTo>
                    <a:pt x="376" y="23"/>
                  </a:lnTo>
                  <a:lnTo>
                    <a:pt x="383" y="39"/>
                  </a:lnTo>
                  <a:lnTo>
                    <a:pt x="392" y="58"/>
                  </a:lnTo>
                  <a:lnTo>
                    <a:pt x="401" y="83"/>
                  </a:lnTo>
                  <a:lnTo>
                    <a:pt x="402" y="86"/>
                  </a:lnTo>
                  <a:lnTo>
                    <a:pt x="432" y="98"/>
                  </a:lnTo>
                  <a:lnTo>
                    <a:pt x="435" y="97"/>
                  </a:lnTo>
                  <a:lnTo>
                    <a:pt x="459" y="85"/>
                  </a:lnTo>
                  <a:lnTo>
                    <a:pt x="478" y="78"/>
                  </a:lnTo>
                  <a:lnTo>
                    <a:pt x="492" y="72"/>
                  </a:lnTo>
                  <a:lnTo>
                    <a:pt x="502" y="68"/>
                  </a:lnTo>
                  <a:lnTo>
                    <a:pt x="509" y="66"/>
                  </a:lnTo>
                  <a:lnTo>
                    <a:pt x="513" y="65"/>
                  </a:lnTo>
                  <a:lnTo>
                    <a:pt x="516" y="64"/>
                  </a:lnTo>
                  <a:lnTo>
                    <a:pt x="518" y="64"/>
                  </a:lnTo>
                  <a:lnTo>
                    <a:pt x="520" y="64"/>
                  </a:lnTo>
                  <a:lnTo>
                    <a:pt x="524" y="65"/>
                  </a:lnTo>
                  <a:lnTo>
                    <a:pt x="526" y="67"/>
                  </a:lnTo>
                  <a:lnTo>
                    <a:pt x="575" y="115"/>
                  </a:lnTo>
                  <a:lnTo>
                    <a:pt x="576" y="117"/>
                  </a:lnTo>
                  <a:lnTo>
                    <a:pt x="577" y="119"/>
                  </a:lnTo>
                  <a:lnTo>
                    <a:pt x="578" y="123"/>
                  </a:lnTo>
                  <a:lnTo>
                    <a:pt x="577" y="128"/>
                  </a:lnTo>
                  <a:lnTo>
                    <a:pt x="575" y="136"/>
                  </a:lnTo>
                  <a:lnTo>
                    <a:pt x="571" y="147"/>
                  </a:lnTo>
                  <a:lnTo>
                    <a:pt x="565" y="162"/>
                  </a:lnTo>
                  <a:lnTo>
                    <a:pt x="557" y="181"/>
                  </a:lnTo>
                  <a:lnTo>
                    <a:pt x="546" y="206"/>
                  </a:lnTo>
                  <a:lnTo>
                    <a:pt x="545" y="208"/>
                  </a:lnTo>
                  <a:lnTo>
                    <a:pt x="557" y="238"/>
                  </a:lnTo>
                  <a:lnTo>
                    <a:pt x="561" y="238"/>
                  </a:lnTo>
                  <a:lnTo>
                    <a:pt x="586" y="247"/>
                  </a:lnTo>
                  <a:lnTo>
                    <a:pt x="606" y="255"/>
                  </a:lnTo>
                  <a:lnTo>
                    <a:pt x="621" y="261"/>
                  </a:lnTo>
                  <a:lnTo>
                    <a:pt x="632" y="266"/>
                  </a:lnTo>
                  <a:lnTo>
                    <a:pt x="639" y="270"/>
                  </a:lnTo>
                  <a:lnTo>
                    <a:pt x="643" y="273"/>
                  </a:lnTo>
                  <a:lnTo>
                    <a:pt x="645" y="275"/>
                  </a:lnTo>
                  <a:lnTo>
                    <a:pt x="646" y="278"/>
                  </a:lnTo>
                  <a:lnTo>
                    <a:pt x="646" y="281"/>
                  </a:lnTo>
                  <a:lnTo>
                    <a:pt x="646" y="348"/>
                  </a:lnTo>
                  <a:lnTo>
                    <a:pt x="646" y="351"/>
                  </a:lnTo>
                  <a:lnTo>
                    <a:pt x="645" y="354"/>
                  </a:lnTo>
                  <a:lnTo>
                    <a:pt x="643" y="356"/>
                  </a:lnTo>
                  <a:lnTo>
                    <a:pt x="639" y="359"/>
                  </a:lnTo>
                  <a:lnTo>
                    <a:pt x="632" y="363"/>
                  </a:lnTo>
                  <a:lnTo>
                    <a:pt x="621" y="369"/>
                  </a:lnTo>
                  <a:lnTo>
                    <a:pt x="606" y="375"/>
                  </a:lnTo>
                  <a:lnTo>
                    <a:pt x="586" y="383"/>
                  </a:lnTo>
                  <a:lnTo>
                    <a:pt x="561" y="393"/>
                  </a:lnTo>
                  <a:lnTo>
                    <a:pt x="558" y="394"/>
                  </a:lnTo>
                  <a:lnTo>
                    <a:pt x="545" y="422"/>
                  </a:lnTo>
                  <a:lnTo>
                    <a:pt x="548" y="426"/>
                  </a:lnTo>
                  <a:lnTo>
                    <a:pt x="558" y="449"/>
                  </a:lnTo>
                  <a:lnTo>
                    <a:pt x="567" y="468"/>
                  </a:lnTo>
                  <a:lnTo>
                    <a:pt x="574" y="484"/>
                  </a:lnTo>
                  <a:lnTo>
                    <a:pt x="577" y="494"/>
                  </a:lnTo>
                  <a:lnTo>
                    <a:pt x="580" y="501"/>
                  </a:lnTo>
                  <a:lnTo>
                    <a:pt x="581" y="507"/>
                  </a:lnTo>
                  <a:lnTo>
                    <a:pt x="580" y="511"/>
                  </a:lnTo>
                  <a:lnTo>
                    <a:pt x="578" y="513"/>
                  </a:lnTo>
                  <a:lnTo>
                    <a:pt x="577" y="514"/>
                  </a:lnTo>
                  <a:lnTo>
                    <a:pt x="529" y="563"/>
                  </a:lnTo>
                  <a:lnTo>
                    <a:pt x="525" y="564"/>
                  </a:lnTo>
                  <a:lnTo>
                    <a:pt x="523" y="565"/>
                  </a:lnTo>
                  <a:lnTo>
                    <a:pt x="519" y="565"/>
                  </a:lnTo>
                  <a:lnTo>
                    <a:pt x="512" y="564"/>
                  </a:lnTo>
                  <a:lnTo>
                    <a:pt x="500" y="561"/>
                  </a:lnTo>
                  <a:lnTo>
                    <a:pt x="484" y="555"/>
                  </a:lnTo>
                  <a:lnTo>
                    <a:pt x="463" y="546"/>
                  </a:lnTo>
                  <a:lnTo>
                    <a:pt x="435" y="535"/>
                  </a:lnTo>
                  <a:lnTo>
                    <a:pt x="433" y="533"/>
                  </a:lnTo>
                  <a:lnTo>
                    <a:pt x="403" y="545"/>
                  </a:lnTo>
                  <a:lnTo>
                    <a:pt x="402" y="549"/>
                  </a:lnTo>
                  <a:lnTo>
                    <a:pt x="393" y="574"/>
                  </a:lnTo>
                  <a:lnTo>
                    <a:pt x="384" y="594"/>
                  </a:lnTo>
                  <a:lnTo>
                    <a:pt x="379" y="608"/>
                  </a:lnTo>
                  <a:lnTo>
                    <a:pt x="374" y="619"/>
                  </a:lnTo>
                  <a:lnTo>
                    <a:pt x="370" y="626"/>
                  </a:lnTo>
                  <a:lnTo>
                    <a:pt x="367" y="629"/>
                  </a:lnTo>
                  <a:lnTo>
                    <a:pt x="364" y="632"/>
                  </a:lnTo>
                  <a:lnTo>
                    <a:pt x="362" y="633"/>
                  </a:lnTo>
                  <a:lnTo>
                    <a:pt x="358" y="633"/>
                  </a:lnTo>
                  <a:lnTo>
                    <a:pt x="290" y="633"/>
                  </a:lnTo>
                  <a:lnTo>
                    <a:pt x="287" y="633"/>
                  </a:lnTo>
                  <a:lnTo>
                    <a:pt x="285" y="632"/>
                  </a:lnTo>
                  <a:lnTo>
                    <a:pt x="282" y="629"/>
                  </a:lnTo>
                  <a:lnTo>
                    <a:pt x="279" y="626"/>
                  </a:lnTo>
                  <a:lnTo>
                    <a:pt x="274" y="619"/>
                  </a:lnTo>
                  <a:lnTo>
                    <a:pt x="270" y="608"/>
                  </a:lnTo>
                  <a:lnTo>
                    <a:pt x="263" y="594"/>
                  </a:lnTo>
                  <a:lnTo>
                    <a:pt x="254" y="574"/>
                  </a:lnTo>
                  <a:lnTo>
                    <a:pt x="245" y="549"/>
                  </a:lnTo>
                  <a:lnTo>
                    <a:pt x="244" y="546"/>
                  </a:lnTo>
                  <a:lnTo>
                    <a:pt x="214" y="535"/>
                  </a:lnTo>
                  <a:lnTo>
                    <a:pt x="211" y="536"/>
                  </a:lnTo>
                  <a:lnTo>
                    <a:pt x="187" y="546"/>
                  </a:lnTo>
                  <a:lnTo>
                    <a:pt x="168" y="555"/>
                  </a:lnTo>
                  <a:lnTo>
                    <a:pt x="154" y="561"/>
                  </a:lnTo>
                  <a:lnTo>
                    <a:pt x="144" y="564"/>
                  </a:lnTo>
                  <a:lnTo>
                    <a:pt x="137" y="566"/>
                  </a:lnTo>
                  <a:lnTo>
                    <a:pt x="133" y="568"/>
                  </a:lnTo>
                  <a:lnTo>
                    <a:pt x="130" y="568"/>
                  </a:lnTo>
                  <a:lnTo>
                    <a:pt x="128" y="568"/>
                  </a:lnTo>
                  <a:lnTo>
                    <a:pt x="125" y="568"/>
                  </a:lnTo>
                  <a:lnTo>
                    <a:pt x="122" y="566"/>
                  </a:lnTo>
                  <a:lnTo>
                    <a:pt x="119" y="564"/>
                  </a:lnTo>
                  <a:lnTo>
                    <a:pt x="71" y="517"/>
                  </a:lnTo>
                  <a:lnTo>
                    <a:pt x="70" y="516"/>
                  </a:lnTo>
                  <a:lnTo>
                    <a:pt x="69" y="513"/>
                  </a:lnTo>
                  <a:lnTo>
                    <a:pt x="67" y="510"/>
                  </a:lnTo>
                  <a:lnTo>
                    <a:pt x="69" y="504"/>
                  </a:lnTo>
                  <a:lnTo>
                    <a:pt x="71" y="495"/>
                  </a:lnTo>
                  <a:lnTo>
                    <a:pt x="75" y="485"/>
                  </a:lnTo>
                  <a:lnTo>
                    <a:pt x="80" y="471"/>
                  </a:lnTo>
                  <a:lnTo>
                    <a:pt x="89" y="451"/>
                  </a:lnTo>
                  <a:lnTo>
                    <a:pt x="99" y="426"/>
                  </a:lnTo>
                  <a:lnTo>
                    <a:pt x="101" y="423"/>
                  </a:lnTo>
                  <a:lnTo>
                    <a:pt x="89" y="395"/>
                  </a:lnTo>
                  <a:lnTo>
                    <a:pt x="85" y="394"/>
                  </a:lnTo>
                  <a:lnTo>
                    <a:pt x="60" y="384"/>
                  </a:lnTo>
                  <a:lnTo>
                    <a:pt x="40" y="377"/>
                  </a:lnTo>
                  <a:lnTo>
                    <a:pt x="25" y="371"/>
                  </a:lnTo>
                  <a:lnTo>
                    <a:pt x="14" y="367"/>
                  </a:lnTo>
                  <a:lnTo>
                    <a:pt x="7" y="362"/>
                  </a:lnTo>
                  <a:lnTo>
                    <a:pt x="4" y="359"/>
                  </a:lnTo>
                  <a:lnTo>
                    <a:pt x="1" y="356"/>
                  </a:lnTo>
                  <a:lnTo>
                    <a:pt x="0" y="354"/>
                  </a:lnTo>
                  <a:lnTo>
                    <a:pt x="0" y="351"/>
                  </a:lnTo>
                  <a:lnTo>
                    <a:pt x="0" y="284"/>
                  </a:lnTo>
                  <a:lnTo>
                    <a:pt x="0" y="281"/>
                  </a:lnTo>
                  <a:lnTo>
                    <a:pt x="1" y="278"/>
                  </a:lnTo>
                  <a:lnTo>
                    <a:pt x="2" y="275"/>
                  </a:lnTo>
                  <a:lnTo>
                    <a:pt x="7" y="272"/>
                  </a:lnTo>
                  <a:lnTo>
                    <a:pt x="14" y="268"/>
                  </a:lnTo>
                  <a:lnTo>
                    <a:pt x="25" y="264"/>
                  </a:lnTo>
                  <a:lnTo>
                    <a:pt x="40" y="257"/>
                  </a:lnTo>
                  <a:lnTo>
                    <a:pt x="60" y="248"/>
                  </a:lnTo>
                  <a:lnTo>
                    <a:pt x="85" y="239"/>
                  </a:lnTo>
                  <a:lnTo>
                    <a:pt x="89" y="238"/>
                  </a:lnTo>
                  <a:lnTo>
                    <a:pt x="101" y="209"/>
                  </a:lnTo>
                  <a:lnTo>
                    <a:pt x="99" y="206"/>
                  </a:lnTo>
                  <a:lnTo>
                    <a:pt x="88" y="182"/>
                  </a:lnTo>
                  <a:lnTo>
                    <a:pt x="79" y="163"/>
                  </a:lnTo>
                  <a:lnTo>
                    <a:pt x="72" y="149"/>
                  </a:lnTo>
                  <a:lnTo>
                    <a:pt x="69" y="137"/>
                  </a:lnTo>
                  <a:lnTo>
                    <a:pt x="66" y="130"/>
                  </a:lnTo>
                  <a:lnTo>
                    <a:pt x="65" y="124"/>
                  </a:lnTo>
                  <a:lnTo>
                    <a:pt x="66" y="120"/>
                  </a:lnTo>
                  <a:lnTo>
                    <a:pt x="67" y="118"/>
                  </a:lnTo>
                  <a:lnTo>
                    <a:pt x="69" y="117"/>
                  </a:lnTo>
                  <a:lnTo>
                    <a:pt x="118" y="70"/>
                  </a:lnTo>
                  <a:lnTo>
                    <a:pt x="121" y="67"/>
                  </a:lnTo>
                  <a:lnTo>
                    <a:pt x="123" y="66"/>
                  </a:lnTo>
                  <a:lnTo>
                    <a:pt x="127" y="66"/>
                  </a:lnTo>
                  <a:lnTo>
                    <a:pt x="134" y="67"/>
                  </a:lnTo>
                  <a:lnTo>
                    <a:pt x="146" y="71"/>
                  </a:lnTo>
                  <a:lnTo>
                    <a:pt x="162" y="77"/>
                  </a:lnTo>
                  <a:lnTo>
                    <a:pt x="183" y="86"/>
                  </a:lnTo>
                  <a:lnTo>
                    <a:pt x="211" y="97"/>
                  </a:lnTo>
                  <a:lnTo>
                    <a:pt x="213" y="98"/>
                  </a:lnTo>
                  <a:lnTo>
                    <a:pt x="243" y="86"/>
                  </a:lnTo>
                  <a:lnTo>
                    <a:pt x="244" y="83"/>
                  </a:lnTo>
                  <a:lnTo>
                    <a:pt x="253" y="58"/>
                  </a:lnTo>
                  <a:lnTo>
                    <a:pt x="261" y="39"/>
                  </a:lnTo>
                  <a:lnTo>
                    <a:pt x="267" y="23"/>
                  </a:lnTo>
                  <a:lnTo>
                    <a:pt x="272" y="14"/>
                  </a:lnTo>
                  <a:lnTo>
                    <a:pt x="276" y="7"/>
                  </a:lnTo>
                  <a:lnTo>
                    <a:pt x="279" y="2"/>
                  </a:lnTo>
                  <a:lnTo>
                    <a:pt x="282" y="0"/>
                  </a:lnTo>
                  <a:lnTo>
                    <a:pt x="285" y="0"/>
                  </a:lnTo>
                  <a:lnTo>
                    <a:pt x="2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grpSp>
      <p:sp>
        <p:nvSpPr>
          <p:cNvPr id="109" name="TextBox 108"/>
          <p:cNvSpPr txBox="1"/>
          <p:nvPr/>
        </p:nvSpPr>
        <p:spPr>
          <a:xfrm>
            <a:off x="7333022" y="3671239"/>
            <a:ext cx="1109075" cy="992579"/>
          </a:xfrm>
          <a:prstGeom prst="rect">
            <a:avLst/>
          </a:prstGeom>
          <a:noFill/>
        </p:spPr>
        <p:txBody>
          <a:bodyPr wrap="square" rtlCol="0">
            <a:spAutoFit/>
          </a:bodyPr>
          <a:lstStyle/>
          <a:p>
            <a:pPr defTabSz="1218987">
              <a:lnSpc>
                <a:spcPct val="90000"/>
              </a:lnSpc>
            </a:pPr>
            <a:r>
              <a:rPr lang="en-US" sz="1300" b="1" kern="0">
                <a:solidFill>
                  <a:prstClr val="black">
                    <a:lumMod val="65000"/>
                    <a:lumOff val="35000"/>
                  </a:prstClr>
                </a:solidFill>
                <a:latin typeface="Calibri"/>
                <a:cs typeface="Arial" panose="020B0604020202020204" pitchFamily="34" charset="0"/>
              </a:rPr>
              <a:t>Event Marketing, RSVPs, Follow up &amp; Analytics. </a:t>
            </a:r>
            <a:endParaRPr lang="en-US" sz="1300" b="1">
              <a:solidFill>
                <a:prstClr val="black">
                  <a:lumMod val="65000"/>
                  <a:lumOff val="35000"/>
                </a:prstClr>
              </a:solidFill>
              <a:latin typeface="Calibri"/>
              <a:cs typeface="Arial" panose="020B0604020202020204" pitchFamily="34" charset="0"/>
            </a:endParaRPr>
          </a:p>
        </p:txBody>
      </p:sp>
      <p:sp>
        <p:nvSpPr>
          <p:cNvPr id="110" name="TextBox 109"/>
          <p:cNvSpPr txBox="1"/>
          <p:nvPr/>
        </p:nvSpPr>
        <p:spPr>
          <a:xfrm>
            <a:off x="8156355" y="3522228"/>
            <a:ext cx="441146" cy="369332"/>
          </a:xfrm>
          <a:prstGeom prst="rect">
            <a:avLst/>
          </a:prstGeom>
          <a:noFill/>
        </p:spPr>
        <p:txBody>
          <a:bodyPr wrap="none" rtlCol="0">
            <a:spAutoFit/>
          </a:bodyPr>
          <a:lstStyle/>
          <a:p>
            <a:pPr algn="ctr" defTabSz="1218987"/>
            <a:r>
              <a:rPr lang="en-IN">
                <a:solidFill>
                  <a:srgbClr val="27CED7"/>
                </a:solidFill>
                <a:latin typeface="Arial" panose="020B0604020202020204" pitchFamily="34" charset="0"/>
                <a:cs typeface="Arial" panose="020B0604020202020204" pitchFamily="34" charset="0"/>
              </a:rPr>
              <a:t>04</a:t>
            </a:r>
          </a:p>
        </p:txBody>
      </p:sp>
      <p:sp>
        <p:nvSpPr>
          <p:cNvPr id="111" name="TextBox 110"/>
          <p:cNvSpPr txBox="1"/>
          <p:nvPr/>
        </p:nvSpPr>
        <p:spPr>
          <a:xfrm>
            <a:off x="7693646" y="5031540"/>
            <a:ext cx="441146" cy="369332"/>
          </a:xfrm>
          <a:prstGeom prst="rect">
            <a:avLst/>
          </a:prstGeom>
          <a:noFill/>
        </p:spPr>
        <p:txBody>
          <a:bodyPr wrap="none" rtlCol="0">
            <a:spAutoFit/>
          </a:bodyPr>
          <a:lstStyle/>
          <a:p>
            <a:pPr algn="ctr" defTabSz="1218987"/>
            <a:r>
              <a:rPr lang="en-IN">
                <a:solidFill>
                  <a:srgbClr val="42BA97"/>
                </a:solidFill>
                <a:latin typeface="Arial" panose="020B0604020202020204" pitchFamily="34" charset="0"/>
                <a:cs typeface="Arial" panose="020B0604020202020204" pitchFamily="34" charset="0"/>
              </a:rPr>
              <a:t>05</a:t>
            </a:r>
          </a:p>
        </p:txBody>
      </p:sp>
      <p:grpSp>
        <p:nvGrpSpPr>
          <p:cNvPr id="112" name="Group 111"/>
          <p:cNvGrpSpPr/>
          <p:nvPr/>
        </p:nvGrpSpPr>
        <p:grpSpPr>
          <a:xfrm>
            <a:off x="6988167" y="5652108"/>
            <a:ext cx="338986" cy="315267"/>
            <a:chOff x="2157413" y="2289175"/>
            <a:chExt cx="544513" cy="506413"/>
          </a:xfrm>
          <a:solidFill>
            <a:schemeClr val="accent4"/>
          </a:solidFill>
        </p:grpSpPr>
        <p:sp>
          <p:nvSpPr>
            <p:cNvPr id="136" name="Freeform 29"/>
            <p:cNvSpPr>
              <a:spLocks noEditPoints="1"/>
            </p:cNvSpPr>
            <p:nvPr/>
          </p:nvSpPr>
          <p:spPr bwMode="auto">
            <a:xfrm>
              <a:off x="2157413" y="2289175"/>
              <a:ext cx="544513" cy="506413"/>
            </a:xfrm>
            <a:custGeom>
              <a:avLst/>
              <a:gdLst>
                <a:gd name="T0" fmla="*/ 286 w 684"/>
                <a:gd name="T1" fmla="*/ 616 h 638"/>
                <a:gd name="T2" fmla="*/ 398 w 684"/>
                <a:gd name="T3" fmla="*/ 532 h 638"/>
                <a:gd name="T4" fmla="*/ 26 w 684"/>
                <a:gd name="T5" fmla="*/ 21 h 638"/>
                <a:gd name="T6" fmla="*/ 22 w 684"/>
                <a:gd name="T7" fmla="*/ 24 h 638"/>
                <a:gd name="T8" fmla="*/ 21 w 684"/>
                <a:gd name="T9" fmla="*/ 506 h 638"/>
                <a:gd name="T10" fmla="*/ 23 w 684"/>
                <a:gd name="T11" fmla="*/ 510 h 638"/>
                <a:gd name="T12" fmla="*/ 660 w 684"/>
                <a:gd name="T13" fmla="*/ 511 h 638"/>
                <a:gd name="T14" fmla="*/ 663 w 684"/>
                <a:gd name="T15" fmla="*/ 509 h 638"/>
                <a:gd name="T16" fmla="*/ 663 w 684"/>
                <a:gd name="T17" fmla="*/ 26 h 638"/>
                <a:gd name="T18" fmla="*/ 661 w 684"/>
                <a:gd name="T19" fmla="*/ 22 h 638"/>
                <a:gd name="T20" fmla="*/ 26 w 684"/>
                <a:gd name="T21" fmla="*/ 21 h 638"/>
                <a:gd name="T22" fmla="*/ 660 w 684"/>
                <a:gd name="T23" fmla="*/ 0 h 638"/>
                <a:gd name="T24" fmla="*/ 677 w 684"/>
                <a:gd name="T25" fmla="*/ 7 h 638"/>
                <a:gd name="T26" fmla="*/ 684 w 684"/>
                <a:gd name="T27" fmla="*/ 25 h 638"/>
                <a:gd name="T28" fmla="*/ 683 w 684"/>
                <a:gd name="T29" fmla="*/ 517 h 638"/>
                <a:gd name="T30" fmla="*/ 669 w 684"/>
                <a:gd name="T31" fmla="*/ 530 h 638"/>
                <a:gd name="T32" fmla="*/ 419 w 684"/>
                <a:gd name="T33" fmla="*/ 532 h 638"/>
                <a:gd name="T34" fmla="*/ 523 w 684"/>
                <a:gd name="T35" fmla="*/ 616 h 638"/>
                <a:gd name="T36" fmla="*/ 531 w 684"/>
                <a:gd name="T37" fmla="*/ 620 h 638"/>
                <a:gd name="T38" fmla="*/ 534 w 684"/>
                <a:gd name="T39" fmla="*/ 627 h 638"/>
                <a:gd name="T40" fmla="*/ 531 w 684"/>
                <a:gd name="T41" fmla="*/ 635 h 638"/>
                <a:gd name="T42" fmla="*/ 523 w 684"/>
                <a:gd name="T43" fmla="*/ 638 h 638"/>
                <a:gd name="T44" fmla="*/ 157 w 684"/>
                <a:gd name="T45" fmla="*/ 638 h 638"/>
                <a:gd name="T46" fmla="*/ 151 w 684"/>
                <a:gd name="T47" fmla="*/ 632 h 638"/>
                <a:gd name="T48" fmla="*/ 151 w 684"/>
                <a:gd name="T49" fmla="*/ 622 h 638"/>
                <a:gd name="T50" fmla="*/ 157 w 684"/>
                <a:gd name="T51" fmla="*/ 618 h 638"/>
                <a:gd name="T52" fmla="*/ 264 w 684"/>
                <a:gd name="T53" fmla="*/ 616 h 638"/>
                <a:gd name="T54" fmla="*/ 26 w 684"/>
                <a:gd name="T55" fmla="*/ 532 h 638"/>
                <a:gd name="T56" fmla="*/ 7 w 684"/>
                <a:gd name="T57" fmla="*/ 525 h 638"/>
                <a:gd name="T58" fmla="*/ 0 w 684"/>
                <a:gd name="T59" fmla="*/ 506 h 638"/>
                <a:gd name="T60" fmla="*/ 1 w 684"/>
                <a:gd name="T61" fmla="*/ 15 h 638"/>
                <a:gd name="T62" fmla="*/ 15 w 684"/>
                <a:gd name="T63" fmla="*/ 1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4" h="638">
                  <a:moveTo>
                    <a:pt x="286" y="532"/>
                  </a:moveTo>
                  <a:lnTo>
                    <a:pt x="286" y="616"/>
                  </a:lnTo>
                  <a:lnTo>
                    <a:pt x="398" y="616"/>
                  </a:lnTo>
                  <a:lnTo>
                    <a:pt x="398" y="532"/>
                  </a:lnTo>
                  <a:lnTo>
                    <a:pt x="286" y="532"/>
                  </a:lnTo>
                  <a:close/>
                  <a:moveTo>
                    <a:pt x="26" y="21"/>
                  </a:moveTo>
                  <a:lnTo>
                    <a:pt x="23" y="22"/>
                  </a:lnTo>
                  <a:lnTo>
                    <a:pt x="22" y="24"/>
                  </a:lnTo>
                  <a:lnTo>
                    <a:pt x="21" y="26"/>
                  </a:lnTo>
                  <a:lnTo>
                    <a:pt x="21" y="506"/>
                  </a:lnTo>
                  <a:lnTo>
                    <a:pt x="22" y="509"/>
                  </a:lnTo>
                  <a:lnTo>
                    <a:pt x="23" y="510"/>
                  </a:lnTo>
                  <a:lnTo>
                    <a:pt x="26" y="511"/>
                  </a:lnTo>
                  <a:lnTo>
                    <a:pt x="660" y="511"/>
                  </a:lnTo>
                  <a:lnTo>
                    <a:pt x="661" y="510"/>
                  </a:lnTo>
                  <a:lnTo>
                    <a:pt x="663" y="509"/>
                  </a:lnTo>
                  <a:lnTo>
                    <a:pt x="663" y="506"/>
                  </a:lnTo>
                  <a:lnTo>
                    <a:pt x="663" y="26"/>
                  </a:lnTo>
                  <a:lnTo>
                    <a:pt x="663" y="24"/>
                  </a:lnTo>
                  <a:lnTo>
                    <a:pt x="661" y="22"/>
                  </a:lnTo>
                  <a:lnTo>
                    <a:pt x="660" y="21"/>
                  </a:lnTo>
                  <a:lnTo>
                    <a:pt x="26" y="21"/>
                  </a:lnTo>
                  <a:close/>
                  <a:moveTo>
                    <a:pt x="26" y="0"/>
                  </a:moveTo>
                  <a:lnTo>
                    <a:pt x="660" y="0"/>
                  </a:lnTo>
                  <a:lnTo>
                    <a:pt x="669" y="1"/>
                  </a:lnTo>
                  <a:lnTo>
                    <a:pt x="677" y="7"/>
                  </a:lnTo>
                  <a:lnTo>
                    <a:pt x="683" y="15"/>
                  </a:lnTo>
                  <a:lnTo>
                    <a:pt x="684" y="25"/>
                  </a:lnTo>
                  <a:lnTo>
                    <a:pt x="684" y="508"/>
                  </a:lnTo>
                  <a:lnTo>
                    <a:pt x="683" y="517"/>
                  </a:lnTo>
                  <a:lnTo>
                    <a:pt x="677" y="525"/>
                  </a:lnTo>
                  <a:lnTo>
                    <a:pt x="669" y="530"/>
                  </a:lnTo>
                  <a:lnTo>
                    <a:pt x="660" y="532"/>
                  </a:lnTo>
                  <a:lnTo>
                    <a:pt x="419" y="532"/>
                  </a:lnTo>
                  <a:lnTo>
                    <a:pt x="419" y="616"/>
                  </a:lnTo>
                  <a:lnTo>
                    <a:pt x="523" y="616"/>
                  </a:lnTo>
                  <a:lnTo>
                    <a:pt x="527" y="618"/>
                  </a:lnTo>
                  <a:lnTo>
                    <a:pt x="531" y="620"/>
                  </a:lnTo>
                  <a:lnTo>
                    <a:pt x="533" y="622"/>
                  </a:lnTo>
                  <a:lnTo>
                    <a:pt x="534" y="627"/>
                  </a:lnTo>
                  <a:lnTo>
                    <a:pt x="533" y="632"/>
                  </a:lnTo>
                  <a:lnTo>
                    <a:pt x="531" y="635"/>
                  </a:lnTo>
                  <a:lnTo>
                    <a:pt x="527" y="638"/>
                  </a:lnTo>
                  <a:lnTo>
                    <a:pt x="523" y="638"/>
                  </a:lnTo>
                  <a:lnTo>
                    <a:pt x="162" y="638"/>
                  </a:lnTo>
                  <a:lnTo>
                    <a:pt x="157" y="638"/>
                  </a:lnTo>
                  <a:lnTo>
                    <a:pt x="153" y="635"/>
                  </a:lnTo>
                  <a:lnTo>
                    <a:pt x="151" y="632"/>
                  </a:lnTo>
                  <a:lnTo>
                    <a:pt x="150" y="627"/>
                  </a:lnTo>
                  <a:lnTo>
                    <a:pt x="151" y="622"/>
                  </a:lnTo>
                  <a:lnTo>
                    <a:pt x="153" y="620"/>
                  </a:lnTo>
                  <a:lnTo>
                    <a:pt x="157" y="618"/>
                  </a:lnTo>
                  <a:lnTo>
                    <a:pt x="162" y="616"/>
                  </a:lnTo>
                  <a:lnTo>
                    <a:pt x="264" y="616"/>
                  </a:lnTo>
                  <a:lnTo>
                    <a:pt x="264" y="532"/>
                  </a:lnTo>
                  <a:lnTo>
                    <a:pt x="26" y="532"/>
                  </a:lnTo>
                  <a:lnTo>
                    <a:pt x="15" y="530"/>
                  </a:lnTo>
                  <a:lnTo>
                    <a:pt x="7" y="525"/>
                  </a:lnTo>
                  <a:lnTo>
                    <a:pt x="1" y="517"/>
                  </a:lnTo>
                  <a:lnTo>
                    <a:pt x="0" y="506"/>
                  </a:lnTo>
                  <a:lnTo>
                    <a:pt x="0" y="26"/>
                  </a:lnTo>
                  <a:lnTo>
                    <a:pt x="1" y="15"/>
                  </a:lnTo>
                  <a:lnTo>
                    <a:pt x="7" y="7"/>
                  </a:lnTo>
                  <a:lnTo>
                    <a:pt x="15" y="1"/>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37" name="Freeform 30"/>
            <p:cNvSpPr>
              <a:spLocks/>
            </p:cNvSpPr>
            <p:nvPr/>
          </p:nvSpPr>
          <p:spPr bwMode="auto">
            <a:xfrm>
              <a:off x="2193925" y="2624138"/>
              <a:ext cx="471488" cy="17463"/>
            </a:xfrm>
            <a:custGeom>
              <a:avLst/>
              <a:gdLst>
                <a:gd name="T0" fmla="*/ 11 w 595"/>
                <a:gd name="T1" fmla="*/ 0 h 23"/>
                <a:gd name="T2" fmla="*/ 585 w 595"/>
                <a:gd name="T3" fmla="*/ 0 h 23"/>
                <a:gd name="T4" fmla="*/ 589 w 595"/>
                <a:gd name="T5" fmla="*/ 1 h 23"/>
                <a:gd name="T6" fmla="*/ 593 w 595"/>
                <a:gd name="T7" fmla="*/ 4 h 23"/>
                <a:gd name="T8" fmla="*/ 595 w 595"/>
                <a:gd name="T9" fmla="*/ 7 h 23"/>
                <a:gd name="T10" fmla="*/ 595 w 595"/>
                <a:gd name="T11" fmla="*/ 11 h 23"/>
                <a:gd name="T12" fmla="*/ 595 w 595"/>
                <a:gd name="T13" fmla="*/ 16 h 23"/>
                <a:gd name="T14" fmla="*/ 593 w 595"/>
                <a:gd name="T15" fmla="*/ 19 h 23"/>
                <a:gd name="T16" fmla="*/ 589 w 595"/>
                <a:gd name="T17" fmla="*/ 21 h 23"/>
                <a:gd name="T18" fmla="*/ 585 w 595"/>
                <a:gd name="T19" fmla="*/ 23 h 23"/>
                <a:gd name="T20" fmla="*/ 11 w 595"/>
                <a:gd name="T21" fmla="*/ 23 h 23"/>
                <a:gd name="T22" fmla="*/ 8 w 595"/>
                <a:gd name="T23" fmla="*/ 21 h 23"/>
                <a:gd name="T24" fmla="*/ 4 w 595"/>
                <a:gd name="T25" fmla="*/ 19 h 23"/>
                <a:gd name="T26" fmla="*/ 2 w 595"/>
                <a:gd name="T27" fmla="*/ 16 h 23"/>
                <a:gd name="T28" fmla="*/ 0 w 595"/>
                <a:gd name="T29" fmla="*/ 11 h 23"/>
                <a:gd name="T30" fmla="*/ 2 w 595"/>
                <a:gd name="T31" fmla="*/ 7 h 23"/>
                <a:gd name="T32" fmla="*/ 4 w 595"/>
                <a:gd name="T33" fmla="*/ 4 h 23"/>
                <a:gd name="T34" fmla="*/ 8 w 595"/>
                <a:gd name="T35" fmla="*/ 1 h 23"/>
                <a:gd name="T36" fmla="*/ 11 w 595"/>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23">
                  <a:moveTo>
                    <a:pt x="11" y="0"/>
                  </a:moveTo>
                  <a:lnTo>
                    <a:pt x="585" y="0"/>
                  </a:lnTo>
                  <a:lnTo>
                    <a:pt x="589" y="1"/>
                  </a:lnTo>
                  <a:lnTo>
                    <a:pt x="593" y="4"/>
                  </a:lnTo>
                  <a:lnTo>
                    <a:pt x="595" y="7"/>
                  </a:lnTo>
                  <a:lnTo>
                    <a:pt x="595" y="11"/>
                  </a:lnTo>
                  <a:lnTo>
                    <a:pt x="595" y="16"/>
                  </a:lnTo>
                  <a:lnTo>
                    <a:pt x="593" y="19"/>
                  </a:lnTo>
                  <a:lnTo>
                    <a:pt x="589" y="21"/>
                  </a:lnTo>
                  <a:lnTo>
                    <a:pt x="585" y="23"/>
                  </a:lnTo>
                  <a:lnTo>
                    <a:pt x="11" y="23"/>
                  </a:lnTo>
                  <a:lnTo>
                    <a:pt x="8" y="21"/>
                  </a:lnTo>
                  <a:lnTo>
                    <a:pt x="4" y="19"/>
                  </a:lnTo>
                  <a:lnTo>
                    <a:pt x="2" y="16"/>
                  </a:lnTo>
                  <a:lnTo>
                    <a:pt x="0" y="11"/>
                  </a:lnTo>
                  <a:lnTo>
                    <a:pt x="2" y="7"/>
                  </a:lnTo>
                  <a:lnTo>
                    <a:pt x="4" y="4"/>
                  </a:lnTo>
                  <a:lnTo>
                    <a:pt x="8"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38" name="Freeform 31"/>
            <p:cNvSpPr>
              <a:spLocks noEditPoints="1"/>
            </p:cNvSpPr>
            <p:nvPr/>
          </p:nvSpPr>
          <p:spPr bwMode="auto">
            <a:xfrm>
              <a:off x="2276475" y="2451100"/>
              <a:ext cx="63500" cy="142875"/>
            </a:xfrm>
            <a:custGeom>
              <a:avLst/>
              <a:gdLst>
                <a:gd name="T0" fmla="*/ 22 w 80"/>
                <a:gd name="T1" fmla="*/ 21 h 179"/>
                <a:gd name="T2" fmla="*/ 22 w 80"/>
                <a:gd name="T3" fmla="*/ 158 h 179"/>
                <a:gd name="T4" fmla="*/ 59 w 80"/>
                <a:gd name="T5" fmla="*/ 158 h 179"/>
                <a:gd name="T6" fmla="*/ 59 w 80"/>
                <a:gd name="T7" fmla="*/ 21 h 179"/>
                <a:gd name="T8" fmla="*/ 22 w 80"/>
                <a:gd name="T9" fmla="*/ 21 h 179"/>
                <a:gd name="T10" fmla="*/ 10 w 80"/>
                <a:gd name="T11" fmla="*/ 0 h 179"/>
                <a:gd name="T12" fmla="*/ 69 w 80"/>
                <a:gd name="T13" fmla="*/ 0 h 179"/>
                <a:gd name="T14" fmla="*/ 73 w 80"/>
                <a:gd name="T15" fmla="*/ 0 h 179"/>
                <a:gd name="T16" fmla="*/ 76 w 80"/>
                <a:gd name="T17" fmla="*/ 2 h 179"/>
                <a:gd name="T18" fmla="*/ 79 w 80"/>
                <a:gd name="T19" fmla="*/ 6 h 179"/>
                <a:gd name="T20" fmla="*/ 80 w 80"/>
                <a:gd name="T21" fmla="*/ 10 h 179"/>
                <a:gd name="T22" fmla="*/ 80 w 80"/>
                <a:gd name="T23" fmla="*/ 169 h 179"/>
                <a:gd name="T24" fmla="*/ 79 w 80"/>
                <a:gd name="T25" fmla="*/ 174 h 179"/>
                <a:gd name="T26" fmla="*/ 76 w 80"/>
                <a:gd name="T27" fmla="*/ 177 h 179"/>
                <a:gd name="T28" fmla="*/ 73 w 80"/>
                <a:gd name="T29" fmla="*/ 179 h 179"/>
                <a:gd name="T30" fmla="*/ 69 w 80"/>
                <a:gd name="T31" fmla="*/ 179 h 179"/>
                <a:gd name="T32" fmla="*/ 10 w 80"/>
                <a:gd name="T33" fmla="*/ 179 h 179"/>
                <a:gd name="T34" fmla="*/ 7 w 80"/>
                <a:gd name="T35" fmla="*/ 179 h 179"/>
                <a:gd name="T36" fmla="*/ 3 w 80"/>
                <a:gd name="T37" fmla="*/ 177 h 179"/>
                <a:gd name="T38" fmla="*/ 1 w 80"/>
                <a:gd name="T39" fmla="*/ 174 h 179"/>
                <a:gd name="T40" fmla="*/ 0 w 80"/>
                <a:gd name="T41" fmla="*/ 169 h 179"/>
                <a:gd name="T42" fmla="*/ 0 w 80"/>
                <a:gd name="T43" fmla="*/ 10 h 179"/>
                <a:gd name="T44" fmla="*/ 1 w 80"/>
                <a:gd name="T45" fmla="*/ 6 h 179"/>
                <a:gd name="T46" fmla="*/ 3 w 80"/>
                <a:gd name="T47" fmla="*/ 2 h 179"/>
                <a:gd name="T48" fmla="*/ 7 w 80"/>
                <a:gd name="T49" fmla="*/ 0 h 179"/>
                <a:gd name="T50" fmla="*/ 10 w 80"/>
                <a:gd name="T5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79">
                  <a:moveTo>
                    <a:pt x="22" y="21"/>
                  </a:moveTo>
                  <a:lnTo>
                    <a:pt x="22" y="158"/>
                  </a:lnTo>
                  <a:lnTo>
                    <a:pt x="59" y="158"/>
                  </a:lnTo>
                  <a:lnTo>
                    <a:pt x="59" y="21"/>
                  </a:lnTo>
                  <a:lnTo>
                    <a:pt x="22" y="21"/>
                  </a:lnTo>
                  <a:close/>
                  <a:moveTo>
                    <a:pt x="10" y="0"/>
                  </a:moveTo>
                  <a:lnTo>
                    <a:pt x="69" y="0"/>
                  </a:lnTo>
                  <a:lnTo>
                    <a:pt x="73" y="0"/>
                  </a:lnTo>
                  <a:lnTo>
                    <a:pt x="76" y="2"/>
                  </a:lnTo>
                  <a:lnTo>
                    <a:pt x="79" y="6"/>
                  </a:lnTo>
                  <a:lnTo>
                    <a:pt x="80" y="10"/>
                  </a:lnTo>
                  <a:lnTo>
                    <a:pt x="80" y="169"/>
                  </a:lnTo>
                  <a:lnTo>
                    <a:pt x="79" y="174"/>
                  </a:lnTo>
                  <a:lnTo>
                    <a:pt x="76" y="177"/>
                  </a:lnTo>
                  <a:lnTo>
                    <a:pt x="73" y="179"/>
                  </a:lnTo>
                  <a:lnTo>
                    <a:pt x="69" y="179"/>
                  </a:lnTo>
                  <a:lnTo>
                    <a:pt x="10" y="179"/>
                  </a:lnTo>
                  <a:lnTo>
                    <a:pt x="7" y="179"/>
                  </a:lnTo>
                  <a:lnTo>
                    <a:pt x="3" y="177"/>
                  </a:lnTo>
                  <a:lnTo>
                    <a:pt x="1" y="174"/>
                  </a:lnTo>
                  <a:lnTo>
                    <a:pt x="0" y="169"/>
                  </a:lnTo>
                  <a:lnTo>
                    <a:pt x="0" y="10"/>
                  </a:lnTo>
                  <a:lnTo>
                    <a:pt x="1" y="6"/>
                  </a:lnTo>
                  <a:lnTo>
                    <a:pt x="3" y="2"/>
                  </a:lnTo>
                  <a:lnTo>
                    <a:pt x="7"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39" name="Freeform 32"/>
            <p:cNvSpPr>
              <a:spLocks noEditPoints="1"/>
            </p:cNvSpPr>
            <p:nvPr/>
          </p:nvSpPr>
          <p:spPr bwMode="auto">
            <a:xfrm>
              <a:off x="2357438" y="2409825"/>
              <a:ext cx="63500" cy="184150"/>
            </a:xfrm>
            <a:custGeom>
              <a:avLst/>
              <a:gdLst>
                <a:gd name="T0" fmla="*/ 22 w 80"/>
                <a:gd name="T1" fmla="*/ 21 h 231"/>
                <a:gd name="T2" fmla="*/ 22 w 80"/>
                <a:gd name="T3" fmla="*/ 210 h 231"/>
                <a:gd name="T4" fmla="*/ 58 w 80"/>
                <a:gd name="T5" fmla="*/ 210 h 231"/>
                <a:gd name="T6" fmla="*/ 58 w 80"/>
                <a:gd name="T7" fmla="*/ 21 h 231"/>
                <a:gd name="T8" fmla="*/ 22 w 80"/>
                <a:gd name="T9" fmla="*/ 21 h 231"/>
                <a:gd name="T10" fmla="*/ 11 w 80"/>
                <a:gd name="T11" fmla="*/ 0 h 231"/>
                <a:gd name="T12" fmla="*/ 69 w 80"/>
                <a:gd name="T13" fmla="*/ 0 h 231"/>
                <a:gd name="T14" fmla="*/ 74 w 80"/>
                <a:gd name="T15" fmla="*/ 1 h 231"/>
                <a:gd name="T16" fmla="*/ 77 w 80"/>
                <a:gd name="T17" fmla="*/ 3 h 231"/>
                <a:gd name="T18" fmla="*/ 80 w 80"/>
                <a:gd name="T19" fmla="*/ 6 h 231"/>
                <a:gd name="T20" fmla="*/ 80 w 80"/>
                <a:gd name="T21" fmla="*/ 10 h 231"/>
                <a:gd name="T22" fmla="*/ 80 w 80"/>
                <a:gd name="T23" fmla="*/ 221 h 231"/>
                <a:gd name="T24" fmla="*/ 80 w 80"/>
                <a:gd name="T25" fmla="*/ 226 h 231"/>
                <a:gd name="T26" fmla="*/ 77 w 80"/>
                <a:gd name="T27" fmla="*/ 229 h 231"/>
                <a:gd name="T28" fmla="*/ 74 w 80"/>
                <a:gd name="T29" fmla="*/ 231 h 231"/>
                <a:gd name="T30" fmla="*/ 69 w 80"/>
                <a:gd name="T31" fmla="*/ 231 h 231"/>
                <a:gd name="T32" fmla="*/ 11 w 80"/>
                <a:gd name="T33" fmla="*/ 231 h 231"/>
                <a:gd name="T34" fmla="*/ 6 w 80"/>
                <a:gd name="T35" fmla="*/ 231 h 231"/>
                <a:gd name="T36" fmla="*/ 3 w 80"/>
                <a:gd name="T37" fmla="*/ 229 h 231"/>
                <a:gd name="T38" fmla="*/ 0 w 80"/>
                <a:gd name="T39" fmla="*/ 226 h 231"/>
                <a:gd name="T40" fmla="*/ 0 w 80"/>
                <a:gd name="T41" fmla="*/ 221 h 231"/>
                <a:gd name="T42" fmla="*/ 0 w 80"/>
                <a:gd name="T43" fmla="*/ 10 h 231"/>
                <a:gd name="T44" fmla="*/ 0 w 80"/>
                <a:gd name="T45" fmla="*/ 6 h 231"/>
                <a:gd name="T46" fmla="*/ 3 w 80"/>
                <a:gd name="T47" fmla="*/ 3 h 231"/>
                <a:gd name="T48" fmla="*/ 6 w 80"/>
                <a:gd name="T49" fmla="*/ 1 h 231"/>
                <a:gd name="T50" fmla="*/ 11 w 80"/>
                <a:gd name="T51"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231">
                  <a:moveTo>
                    <a:pt x="22" y="21"/>
                  </a:moveTo>
                  <a:lnTo>
                    <a:pt x="22" y="210"/>
                  </a:lnTo>
                  <a:lnTo>
                    <a:pt x="58" y="210"/>
                  </a:lnTo>
                  <a:lnTo>
                    <a:pt x="58" y="21"/>
                  </a:lnTo>
                  <a:lnTo>
                    <a:pt x="22" y="21"/>
                  </a:lnTo>
                  <a:close/>
                  <a:moveTo>
                    <a:pt x="11" y="0"/>
                  </a:moveTo>
                  <a:lnTo>
                    <a:pt x="69" y="0"/>
                  </a:lnTo>
                  <a:lnTo>
                    <a:pt x="74" y="1"/>
                  </a:lnTo>
                  <a:lnTo>
                    <a:pt x="77" y="3"/>
                  </a:lnTo>
                  <a:lnTo>
                    <a:pt x="80" y="6"/>
                  </a:lnTo>
                  <a:lnTo>
                    <a:pt x="80" y="10"/>
                  </a:lnTo>
                  <a:lnTo>
                    <a:pt x="80" y="221"/>
                  </a:lnTo>
                  <a:lnTo>
                    <a:pt x="80" y="226"/>
                  </a:lnTo>
                  <a:lnTo>
                    <a:pt x="77" y="229"/>
                  </a:lnTo>
                  <a:lnTo>
                    <a:pt x="74" y="231"/>
                  </a:lnTo>
                  <a:lnTo>
                    <a:pt x="69" y="231"/>
                  </a:lnTo>
                  <a:lnTo>
                    <a:pt x="11" y="231"/>
                  </a:lnTo>
                  <a:lnTo>
                    <a:pt x="6" y="231"/>
                  </a:lnTo>
                  <a:lnTo>
                    <a:pt x="3" y="229"/>
                  </a:lnTo>
                  <a:lnTo>
                    <a:pt x="0" y="226"/>
                  </a:lnTo>
                  <a:lnTo>
                    <a:pt x="0" y="221"/>
                  </a:lnTo>
                  <a:lnTo>
                    <a:pt x="0" y="10"/>
                  </a:lnTo>
                  <a:lnTo>
                    <a:pt x="0" y="6"/>
                  </a:lnTo>
                  <a:lnTo>
                    <a:pt x="3" y="3"/>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40" name="Freeform 33"/>
            <p:cNvSpPr>
              <a:spLocks noEditPoints="1"/>
            </p:cNvSpPr>
            <p:nvPr/>
          </p:nvSpPr>
          <p:spPr bwMode="auto">
            <a:xfrm>
              <a:off x="2438400" y="2370138"/>
              <a:ext cx="63500" cy="223838"/>
            </a:xfrm>
            <a:custGeom>
              <a:avLst/>
              <a:gdLst>
                <a:gd name="T0" fmla="*/ 21 w 81"/>
                <a:gd name="T1" fmla="*/ 22 h 281"/>
                <a:gd name="T2" fmla="*/ 21 w 81"/>
                <a:gd name="T3" fmla="*/ 260 h 281"/>
                <a:gd name="T4" fmla="*/ 58 w 81"/>
                <a:gd name="T5" fmla="*/ 260 h 281"/>
                <a:gd name="T6" fmla="*/ 58 w 81"/>
                <a:gd name="T7" fmla="*/ 22 h 281"/>
                <a:gd name="T8" fmla="*/ 21 w 81"/>
                <a:gd name="T9" fmla="*/ 22 h 281"/>
                <a:gd name="T10" fmla="*/ 11 w 81"/>
                <a:gd name="T11" fmla="*/ 0 h 281"/>
                <a:gd name="T12" fmla="*/ 70 w 81"/>
                <a:gd name="T13" fmla="*/ 0 h 281"/>
                <a:gd name="T14" fmla="*/ 74 w 81"/>
                <a:gd name="T15" fmla="*/ 1 h 281"/>
                <a:gd name="T16" fmla="*/ 77 w 81"/>
                <a:gd name="T17" fmla="*/ 3 h 281"/>
                <a:gd name="T18" fmla="*/ 79 w 81"/>
                <a:gd name="T19" fmla="*/ 7 h 281"/>
                <a:gd name="T20" fmla="*/ 81 w 81"/>
                <a:gd name="T21" fmla="*/ 12 h 281"/>
                <a:gd name="T22" fmla="*/ 81 w 81"/>
                <a:gd name="T23" fmla="*/ 271 h 281"/>
                <a:gd name="T24" fmla="*/ 79 w 81"/>
                <a:gd name="T25" fmla="*/ 276 h 281"/>
                <a:gd name="T26" fmla="*/ 77 w 81"/>
                <a:gd name="T27" fmla="*/ 279 h 281"/>
                <a:gd name="T28" fmla="*/ 74 w 81"/>
                <a:gd name="T29" fmla="*/ 281 h 281"/>
                <a:gd name="T30" fmla="*/ 70 w 81"/>
                <a:gd name="T31" fmla="*/ 281 h 281"/>
                <a:gd name="T32" fmla="*/ 11 w 81"/>
                <a:gd name="T33" fmla="*/ 281 h 281"/>
                <a:gd name="T34" fmla="*/ 7 w 81"/>
                <a:gd name="T35" fmla="*/ 281 h 281"/>
                <a:gd name="T36" fmla="*/ 4 w 81"/>
                <a:gd name="T37" fmla="*/ 279 h 281"/>
                <a:gd name="T38" fmla="*/ 1 w 81"/>
                <a:gd name="T39" fmla="*/ 276 h 281"/>
                <a:gd name="T40" fmla="*/ 0 w 81"/>
                <a:gd name="T41" fmla="*/ 271 h 281"/>
                <a:gd name="T42" fmla="*/ 0 w 81"/>
                <a:gd name="T43" fmla="*/ 12 h 281"/>
                <a:gd name="T44" fmla="*/ 1 w 81"/>
                <a:gd name="T45" fmla="*/ 7 h 281"/>
                <a:gd name="T46" fmla="*/ 4 w 81"/>
                <a:gd name="T47" fmla="*/ 3 h 281"/>
                <a:gd name="T48" fmla="*/ 7 w 81"/>
                <a:gd name="T49" fmla="*/ 1 h 281"/>
                <a:gd name="T50" fmla="*/ 11 w 81"/>
                <a:gd name="T5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 h="281">
                  <a:moveTo>
                    <a:pt x="21" y="22"/>
                  </a:moveTo>
                  <a:lnTo>
                    <a:pt x="21" y="260"/>
                  </a:lnTo>
                  <a:lnTo>
                    <a:pt x="58" y="260"/>
                  </a:lnTo>
                  <a:lnTo>
                    <a:pt x="58" y="22"/>
                  </a:lnTo>
                  <a:lnTo>
                    <a:pt x="21" y="22"/>
                  </a:lnTo>
                  <a:close/>
                  <a:moveTo>
                    <a:pt x="11" y="0"/>
                  </a:moveTo>
                  <a:lnTo>
                    <a:pt x="70" y="0"/>
                  </a:lnTo>
                  <a:lnTo>
                    <a:pt x="74" y="1"/>
                  </a:lnTo>
                  <a:lnTo>
                    <a:pt x="77" y="3"/>
                  </a:lnTo>
                  <a:lnTo>
                    <a:pt x="79" y="7"/>
                  </a:lnTo>
                  <a:lnTo>
                    <a:pt x="81" y="12"/>
                  </a:lnTo>
                  <a:lnTo>
                    <a:pt x="81" y="271"/>
                  </a:lnTo>
                  <a:lnTo>
                    <a:pt x="79" y="276"/>
                  </a:lnTo>
                  <a:lnTo>
                    <a:pt x="77" y="279"/>
                  </a:lnTo>
                  <a:lnTo>
                    <a:pt x="74" y="281"/>
                  </a:lnTo>
                  <a:lnTo>
                    <a:pt x="70" y="281"/>
                  </a:lnTo>
                  <a:lnTo>
                    <a:pt x="11" y="281"/>
                  </a:lnTo>
                  <a:lnTo>
                    <a:pt x="7" y="281"/>
                  </a:lnTo>
                  <a:lnTo>
                    <a:pt x="4" y="279"/>
                  </a:lnTo>
                  <a:lnTo>
                    <a:pt x="1" y="276"/>
                  </a:lnTo>
                  <a:lnTo>
                    <a:pt x="0" y="271"/>
                  </a:lnTo>
                  <a:lnTo>
                    <a:pt x="0" y="12"/>
                  </a:lnTo>
                  <a:lnTo>
                    <a:pt x="1" y="7"/>
                  </a:lnTo>
                  <a:lnTo>
                    <a:pt x="4" y="3"/>
                  </a:lnTo>
                  <a:lnTo>
                    <a:pt x="7"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41" name="Freeform 34"/>
            <p:cNvSpPr>
              <a:spLocks noEditPoints="1"/>
            </p:cNvSpPr>
            <p:nvPr/>
          </p:nvSpPr>
          <p:spPr bwMode="auto">
            <a:xfrm>
              <a:off x="2519363" y="2490788"/>
              <a:ext cx="63500" cy="103188"/>
            </a:xfrm>
            <a:custGeom>
              <a:avLst/>
              <a:gdLst>
                <a:gd name="T0" fmla="*/ 22 w 80"/>
                <a:gd name="T1" fmla="*/ 23 h 130"/>
                <a:gd name="T2" fmla="*/ 22 w 80"/>
                <a:gd name="T3" fmla="*/ 109 h 130"/>
                <a:gd name="T4" fmla="*/ 59 w 80"/>
                <a:gd name="T5" fmla="*/ 109 h 130"/>
                <a:gd name="T6" fmla="*/ 59 w 80"/>
                <a:gd name="T7" fmla="*/ 23 h 130"/>
                <a:gd name="T8" fmla="*/ 22 w 80"/>
                <a:gd name="T9" fmla="*/ 23 h 130"/>
                <a:gd name="T10" fmla="*/ 12 w 80"/>
                <a:gd name="T11" fmla="*/ 0 h 130"/>
                <a:gd name="T12" fmla="*/ 70 w 80"/>
                <a:gd name="T13" fmla="*/ 0 h 130"/>
                <a:gd name="T14" fmla="*/ 74 w 80"/>
                <a:gd name="T15" fmla="*/ 2 h 130"/>
                <a:gd name="T16" fmla="*/ 78 w 80"/>
                <a:gd name="T17" fmla="*/ 4 h 130"/>
                <a:gd name="T18" fmla="*/ 79 w 80"/>
                <a:gd name="T19" fmla="*/ 7 h 130"/>
                <a:gd name="T20" fmla="*/ 80 w 80"/>
                <a:gd name="T21" fmla="*/ 11 h 130"/>
                <a:gd name="T22" fmla="*/ 80 w 80"/>
                <a:gd name="T23" fmla="*/ 120 h 130"/>
                <a:gd name="T24" fmla="*/ 79 w 80"/>
                <a:gd name="T25" fmla="*/ 125 h 130"/>
                <a:gd name="T26" fmla="*/ 78 w 80"/>
                <a:gd name="T27" fmla="*/ 128 h 130"/>
                <a:gd name="T28" fmla="*/ 74 w 80"/>
                <a:gd name="T29" fmla="*/ 130 h 130"/>
                <a:gd name="T30" fmla="*/ 70 w 80"/>
                <a:gd name="T31" fmla="*/ 130 h 130"/>
                <a:gd name="T32" fmla="*/ 12 w 80"/>
                <a:gd name="T33" fmla="*/ 130 h 130"/>
                <a:gd name="T34" fmla="*/ 7 w 80"/>
                <a:gd name="T35" fmla="*/ 130 h 130"/>
                <a:gd name="T36" fmla="*/ 3 w 80"/>
                <a:gd name="T37" fmla="*/ 128 h 130"/>
                <a:gd name="T38" fmla="*/ 1 w 80"/>
                <a:gd name="T39" fmla="*/ 125 h 130"/>
                <a:gd name="T40" fmla="*/ 0 w 80"/>
                <a:gd name="T41" fmla="*/ 120 h 130"/>
                <a:gd name="T42" fmla="*/ 0 w 80"/>
                <a:gd name="T43" fmla="*/ 11 h 130"/>
                <a:gd name="T44" fmla="*/ 1 w 80"/>
                <a:gd name="T45" fmla="*/ 7 h 130"/>
                <a:gd name="T46" fmla="*/ 3 w 80"/>
                <a:gd name="T47" fmla="*/ 4 h 130"/>
                <a:gd name="T48" fmla="*/ 7 w 80"/>
                <a:gd name="T49" fmla="*/ 2 h 130"/>
                <a:gd name="T50" fmla="*/ 12 w 80"/>
                <a:gd name="T5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30">
                  <a:moveTo>
                    <a:pt x="22" y="23"/>
                  </a:moveTo>
                  <a:lnTo>
                    <a:pt x="22" y="109"/>
                  </a:lnTo>
                  <a:lnTo>
                    <a:pt x="59" y="109"/>
                  </a:lnTo>
                  <a:lnTo>
                    <a:pt x="59" y="23"/>
                  </a:lnTo>
                  <a:lnTo>
                    <a:pt x="22" y="23"/>
                  </a:lnTo>
                  <a:close/>
                  <a:moveTo>
                    <a:pt x="12" y="0"/>
                  </a:moveTo>
                  <a:lnTo>
                    <a:pt x="70" y="0"/>
                  </a:lnTo>
                  <a:lnTo>
                    <a:pt x="74" y="2"/>
                  </a:lnTo>
                  <a:lnTo>
                    <a:pt x="78" y="4"/>
                  </a:lnTo>
                  <a:lnTo>
                    <a:pt x="79" y="7"/>
                  </a:lnTo>
                  <a:lnTo>
                    <a:pt x="80" y="11"/>
                  </a:lnTo>
                  <a:lnTo>
                    <a:pt x="80" y="120"/>
                  </a:lnTo>
                  <a:lnTo>
                    <a:pt x="79" y="125"/>
                  </a:lnTo>
                  <a:lnTo>
                    <a:pt x="78" y="128"/>
                  </a:lnTo>
                  <a:lnTo>
                    <a:pt x="74" y="130"/>
                  </a:lnTo>
                  <a:lnTo>
                    <a:pt x="70" y="130"/>
                  </a:lnTo>
                  <a:lnTo>
                    <a:pt x="12" y="130"/>
                  </a:lnTo>
                  <a:lnTo>
                    <a:pt x="7" y="130"/>
                  </a:lnTo>
                  <a:lnTo>
                    <a:pt x="3" y="128"/>
                  </a:lnTo>
                  <a:lnTo>
                    <a:pt x="1" y="125"/>
                  </a:lnTo>
                  <a:lnTo>
                    <a:pt x="0" y="120"/>
                  </a:lnTo>
                  <a:lnTo>
                    <a:pt x="0" y="11"/>
                  </a:lnTo>
                  <a:lnTo>
                    <a:pt x="1" y="7"/>
                  </a:lnTo>
                  <a:lnTo>
                    <a:pt x="3" y="4"/>
                  </a:lnTo>
                  <a:lnTo>
                    <a:pt x="7" y="2"/>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grpSp>
      <p:sp>
        <p:nvSpPr>
          <p:cNvPr id="113" name="TextBox 112"/>
          <p:cNvSpPr txBox="1"/>
          <p:nvPr/>
        </p:nvSpPr>
        <p:spPr>
          <a:xfrm>
            <a:off x="6771162" y="4717842"/>
            <a:ext cx="1109075" cy="632481"/>
          </a:xfrm>
          <a:prstGeom prst="rect">
            <a:avLst/>
          </a:prstGeom>
          <a:noFill/>
        </p:spPr>
        <p:txBody>
          <a:bodyPr wrap="square" rtlCol="0">
            <a:spAutoFit/>
          </a:bodyPr>
          <a:lstStyle/>
          <a:p>
            <a:pPr defTabSz="1218987">
              <a:lnSpc>
                <a:spcPct val="90000"/>
              </a:lnSpc>
            </a:pPr>
            <a:r>
              <a:rPr lang="en-US" sz="1300" b="1" kern="0">
                <a:solidFill>
                  <a:prstClr val="black">
                    <a:lumMod val="65000"/>
                    <a:lumOff val="35000"/>
                  </a:prstClr>
                </a:solidFill>
                <a:latin typeface="Calibri"/>
                <a:cs typeface="Arial" panose="020B0604020202020204" pitchFamily="34" charset="0"/>
              </a:rPr>
              <a:t>Referral Marketing &amp; Analytics. </a:t>
            </a:r>
            <a:endParaRPr lang="en-US" sz="1300" b="1">
              <a:solidFill>
                <a:prstClr val="black">
                  <a:lumMod val="65000"/>
                  <a:lumOff val="35000"/>
                </a:prstClr>
              </a:solidFill>
              <a:latin typeface="Calibri"/>
              <a:cs typeface="Arial" panose="020B0604020202020204" pitchFamily="34" charset="0"/>
            </a:endParaRPr>
          </a:p>
        </p:txBody>
      </p:sp>
      <p:sp>
        <p:nvSpPr>
          <p:cNvPr id="114" name="Freeform 44"/>
          <p:cNvSpPr>
            <a:spLocks noEditPoints="1"/>
          </p:cNvSpPr>
          <p:nvPr/>
        </p:nvSpPr>
        <p:spPr bwMode="auto">
          <a:xfrm>
            <a:off x="4170265" y="2135872"/>
            <a:ext cx="387251" cy="387251"/>
          </a:xfrm>
          <a:custGeom>
            <a:avLst/>
            <a:gdLst>
              <a:gd name="T0" fmla="*/ 252 w 734"/>
              <a:gd name="T1" fmla="*/ 444 h 735"/>
              <a:gd name="T2" fmla="*/ 305 w 734"/>
              <a:gd name="T3" fmla="*/ 479 h 735"/>
              <a:gd name="T4" fmla="*/ 328 w 734"/>
              <a:gd name="T5" fmla="*/ 432 h 735"/>
              <a:gd name="T6" fmla="*/ 291 w 734"/>
              <a:gd name="T7" fmla="*/ 455 h 735"/>
              <a:gd name="T8" fmla="*/ 279 w 734"/>
              <a:gd name="T9" fmla="*/ 446 h 735"/>
              <a:gd name="T10" fmla="*/ 303 w 734"/>
              <a:gd name="T11" fmla="*/ 407 h 735"/>
              <a:gd name="T12" fmla="*/ 240 w 734"/>
              <a:gd name="T13" fmla="*/ 341 h 735"/>
              <a:gd name="T14" fmla="*/ 175 w 734"/>
              <a:gd name="T15" fmla="*/ 444 h 735"/>
              <a:gd name="T16" fmla="*/ 240 w 734"/>
              <a:gd name="T17" fmla="*/ 546 h 735"/>
              <a:gd name="T18" fmla="*/ 362 w 734"/>
              <a:gd name="T19" fmla="*/ 533 h 735"/>
              <a:gd name="T20" fmla="*/ 402 w 734"/>
              <a:gd name="T21" fmla="*/ 418 h 735"/>
              <a:gd name="T22" fmla="*/ 354 w 734"/>
              <a:gd name="T23" fmla="*/ 444 h 735"/>
              <a:gd name="T24" fmla="*/ 291 w 734"/>
              <a:gd name="T25" fmla="*/ 506 h 735"/>
              <a:gd name="T26" fmla="*/ 229 w 734"/>
              <a:gd name="T27" fmla="*/ 444 h 735"/>
              <a:gd name="T28" fmla="*/ 291 w 734"/>
              <a:gd name="T29" fmla="*/ 381 h 735"/>
              <a:gd name="T30" fmla="*/ 317 w 734"/>
              <a:gd name="T31" fmla="*/ 331 h 735"/>
              <a:gd name="T32" fmla="*/ 194 w 734"/>
              <a:gd name="T33" fmla="*/ 279 h 735"/>
              <a:gd name="T34" fmla="*/ 103 w 734"/>
              <a:gd name="T35" fmla="*/ 409 h 735"/>
              <a:gd name="T36" fmla="*/ 145 w 734"/>
              <a:gd name="T37" fmla="*/ 567 h 735"/>
              <a:gd name="T38" fmla="*/ 291 w 734"/>
              <a:gd name="T39" fmla="*/ 635 h 735"/>
              <a:gd name="T40" fmla="*/ 437 w 734"/>
              <a:gd name="T41" fmla="*/ 567 h 735"/>
              <a:gd name="T42" fmla="*/ 479 w 734"/>
              <a:gd name="T43" fmla="*/ 408 h 735"/>
              <a:gd name="T44" fmla="*/ 411 w 734"/>
              <a:gd name="T45" fmla="*/ 374 h 735"/>
              <a:gd name="T46" fmla="*/ 415 w 734"/>
              <a:gd name="T47" fmla="*/ 505 h 735"/>
              <a:gd name="T48" fmla="*/ 291 w 734"/>
              <a:gd name="T49" fmla="*/ 582 h 735"/>
              <a:gd name="T50" fmla="*/ 166 w 734"/>
              <a:gd name="T51" fmla="*/ 505 h 735"/>
              <a:gd name="T52" fmla="*/ 182 w 734"/>
              <a:gd name="T53" fmla="*/ 357 h 735"/>
              <a:gd name="T54" fmla="*/ 316 w 734"/>
              <a:gd name="T55" fmla="*/ 307 h 735"/>
              <a:gd name="T56" fmla="*/ 391 w 734"/>
              <a:gd name="T57" fmla="*/ 280 h 735"/>
              <a:gd name="T58" fmla="*/ 248 w 734"/>
              <a:gd name="T59" fmla="*/ 180 h 735"/>
              <a:gd name="T60" fmla="*/ 75 w 734"/>
              <a:gd name="T61" fmla="*/ 286 h 735"/>
              <a:gd name="T62" fmla="*/ 28 w 734"/>
              <a:gd name="T63" fmla="*/ 487 h 735"/>
              <a:gd name="T64" fmla="*/ 133 w 734"/>
              <a:gd name="T65" fmla="*/ 659 h 735"/>
              <a:gd name="T66" fmla="*/ 334 w 734"/>
              <a:gd name="T67" fmla="*/ 707 h 735"/>
              <a:gd name="T68" fmla="*/ 507 w 734"/>
              <a:gd name="T69" fmla="*/ 601 h 735"/>
              <a:gd name="T70" fmla="*/ 555 w 734"/>
              <a:gd name="T71" fmla="*/ 403 h 735"/>
              <a:gd name="T72" fmla="*/ 451 w 734"/>
              <a:gd name="T73" fmla="*/ 300 h 735"/>
              <a:gd name="T74" fmla="*/ 505 w 734"/>
              <a:gd name="T75" fmla="*/ 444 h 735"/>
              <a:gd name="T76" fmla="*/ 430 w 734"/>
              <a:gd name="T77" fmla="*/ 608 h 735"/>
              <a:gd name="T78" fmla="*/ 252 w 734"/>
              <a:gd name="T79" fmla="*/ 655 h 735"/>
              <a:gd name="T80" fmla="*/ 106 w 734"/>
              <a:gd name="T81" fmla="*/ 552 h 735"/>
              <a:gd name="T82" fmla="*/ 89 w 734"/>
              <a:gd name="T83" fmla="*/ 369 h 735"/>
              <a:gd name="T84" fmla="*/ 216 w 734"/>
              <a:gd name="T85" fmla="*/ 242 h 735"/>
              <a:gd name="T86" fmla="*/ 384 w 734"/>
              <a:gd name="T87" fmla="*/ 250 h 735"/>
              <a:gd name="T88" fmla="*/ 407 w 734"/>
              <a:gd name="T89" fmla="*/ 203 h 735"/>
              <a:gd name="T90" fmla="*/ 548 w 734"/>
              <a:gd name="T91" fmla="*/ 203 h 735"/>
              <a:gd name="T92" fmla="*/ 693 w 734"/>
              <a:gd name="T93" fmla="*/ 112 h 735"/>
              <a:gd name="T94" fmla="*/ 534 w 734"/>
              <a:gd name="T95" fmla="*/ 141 h 735"/>
              <a:gd name="T96" fmla="*/ 634 w 734"/>
              <a:gd name="T97" fmla="*/ 0 h 735"/>
              <a:gd name="T98" fmla="*/ 645 w 734"/>
              <a:gd name="T99" fmla="*/ 12 h 735"/>
              <a:gd name="T100" fmla="*/ 731 w 734"/>
              <a:gd name="T101" fmla="*/ 93 h 735"/>
              <a:gd name="T102" fmla="*/ 731 w 734"/>
              <a:gd name="T103" fmla="*/ 110 h 735"/>
              <a:gd name="T104" fmla="*/ 524 w 734"/>
              <a:gd name="T105" fmla="*/ 227 h 735"/>
              <a:gd name="T106" fmla="*/ 579 w 734"/>
              <a:gd name="T107" fmla="*/ 399 h 735"/>
              <a:gd name="T108" fmla="*/ 535 w 734"/>
              <a:gd name="T109" fmla="*/ 602 h 735"/>
              <a:gd name="T110" fmla="*/ 375 w 734"/>
              <a:gd name="T111" fmla="*/ 723 h 735"/>
              <a:gd name="T112" fmla="*/ 168 w 734"/>
              <a:gd name="T113" fmla="*/ 707 h 735"/>
              <a:gd name="T114" fmla="*/ 28 w 734"/>
              <a:gd name="T115" fmla="*/ 567 h 735"/>
              <a:gd name="T116" fmla="*/ 12 w 734"/>
              <a:gd name="T117" fmla="*/ 360 h 735"/>
              <a:gd name="T118" fmla="*/ 133 w 734"/>
              <a:gd name="T119" fmla="*/ 200 h 735"/>
              <a:gd name="T120" fmla="*/ 336 w 734"/>
              <a:gd name="T121" fmla="*/ 156 h 735"/>
              <a:gd name="T122" fmla="*/ 508 w 734"/>
              <a:gd name="T123" fmla="*/ 210 h 735"/>
              <a:gd name="T124" fmla="*/ 625 w 734"/>
              <a:gd name="T125" fmla="*/ 3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4" h="735">
                <a:moveTo>
                  <a:pt x="291" y="404"/>
                </a:moveTo>
                <a:lnTo>
                  <a:pt x="276" y="408"/>
                </a:lnTo>
                <a:lnTo>
                  <a:pt x="263" y="416"/>
                </a:lnTo>
                <a:lnTo>
                  <a:pt x="255" y="428"/>
                </a:lnTo>
                <a:lnTo>
                  <a:pt x="252" y="444"/>
                </a:lnTo>
                <a:lnTo>
                  <a:pt x="255" y="459"/>
                </a:lnTo>
                <a:lnTo>
                  <a:pt x="263" y="471"/>
                </a:lnTo>
                <a:lnTo>
                  <a:pt x="276" y="479"/>
                </a:lnTo>
                <a:lnTo>
                  <a:pt x="291" y="483"/>
                </a:lnTo>
                <a:lnTo>
                  <a:pt x="305" y="479"/>
                </a:lnTo>
                <a:lnTo>
                  <a:pt x="318" y="471"/>
                </a:lnTo>
                <a:lnTo>
                  <a:pt x="327" y="459"/>
                </a:lnTo>
                <a:lnTo>
                  <a:pt x="330" y="444"/>
                </a:lnTo>
                <a:lnTo>
                  <a:pt x="329" y="438"/>
                </a:lnTo>
                <a:lnTo>
                  <a:pt x="328" y="432"/>
                </a:lnTo>
                <a:lnTo>
                  <a:pt x="326" y="426"/>
                </a:lnTo>
                <a:lnTo>
                  <a:pt x="300" y="452"/>
                </a:lnTo>
                <a:lnTo>
                  <a:pt x="297" y="454"/>
                </a:lnTo>
                <a:lnTo>
                  <a:pt x="294" y="455"/>
                </a:lnTo>
                <a:lnTo>
                  <a:pt x="291" y="455"/>
                </a:lnTo>
                <a:lnTo>
                  <a:pt x="288" y="455"/>
                </a:lnTo>
                <a:lnTo>
                  <a:pt x="285" y="454"/>
                </a:lnTo>
                <a:lnTo>
                  <a:pt x="283" y="452"/>
                </a:lnTo>
                <a:lnTo>
                  <a:pt x="281" y="449"/>
                </a:lnTo>
                <a:lnTo>
                  <a:pt x="279" y="446"/>
                </a:lnTo>
                <a:lnTo>
                  <a:pt x="279" y="442"/>
                </a:lnTo>
                <a:lnTo>
                  <a:pt x="281" y="439"/>
                </a:lnTo>
                <a:lnTo>
                  <a:pt x="283" y="435"/>
                </a:lnTo>
                <a:lnTo>
                  <a:pt x="309" y="409"/>
                </a:lnTo>
                <a:lnTo>
                  <a:pt x="303" y="407"/>
                </a:lnTo>
                <a:lnTo>
                  <a:pt x="297" y="406"/>
                </a:lnTo>
                <a:lnTo>
                  <a:pt x="291" y="404"/>
                </a:lnTo>
                <a:close/>
                <a:moveTo>
                  <a:pt x="291" y="329"/>
                </a:moveTo>
                <a:lnTo>
                  <a:pt x="264" y="331"/>
                </a:lnTo>
                <a:lnTo>
                  <a:pt x="240" y="341"/>
                </a:lnTo>
                <a:lnTo>
                  <a:pt x="219" y="354"/>
                </a:lnTo>
                <a:lnTo>
                  <a:pt x="201" y="371"/>
                </a:lnTo>
                <a:lnTo>
                  <a:pt x="187" y="393"/>
                </a:lnTo>
                <a:lnTo>
                  <a:pt x="179" y="418"/>
                </a:lnTo>
                <a:lnTo>
                  <a:pt x="175" y="444"/>
                </a:lnTo>
                <a:lnTo>
                  <a:pt x="179" y="470"/>
                </a:lnTo>
                <a:lnTo>
                  <a:pt x="187" y="494"/>
                </a:lnTo>
                <a:lnTo>
                  <a:pt x="201" y="516"/>
                </a:lnTo>
                <a:lnTo>
                  <a:pt x="219" y="533"/>
                </a:lnTo>
                <a:lnTo>
                  <a:pt x="240" y="546"/>
                </a:lnTo>
                <a:lnTo>
                  <a:pt x="264" y="556"/>
                </a:lnTo>
                <a:lnTo>
                  <a:pt x="291" y="558"/>
                </a:lnTo>
                <a:lnTo>
                  <a:pt x="317" y="556"/>
                </a:lnTo>
                <a:lnTo>
                  <a:pt x="341" y="546"/>
                </a:lnTo>
                <a:lnTo>
                  <a:pt x="362" y="533"/>
                </a:lnTo>
                <a:lnTo>
                  <a:pt x="381" y="516"/>
                </a:lnTo>
                <a:lnTo>
                  <a:pt x="394" y="494"/>
                </a:lnTo>
                <a:lnTo>
                  <a:pt x="402" y="470"/>
                </a:lnTo>
                <a:lnTo>
                  <a:pt x="406" y="444"/>
                </a:lnTo>
                <a:lnTo>
                  <a:pt x="402" y="418"/>
                </a:lnTo>
                <a:lnTo>
                  <a:pt x="394" y="393"/>
                </a:lnTo>
                <a:lnTo>
                  <a:pt x="380" y="371"/>
                </a:lnTo>
                <a:lnTo>
                  <a:pt x="343" y="408"/>
                </a:lnTo>
                <a:lnTo>
                  <a:pt x="350" y="425"/>
                </a:lnTo>
                <a:lnTo>
                  <a:pt x="354" y="444"/>
                </a:lnTo>
                <a:lnTo>
                  <a:pt x="350" y="464"/>
                </a:lnTo>
                <a:lnTo>
                  <a:pt x="341" y="480"/>
                </a:lnTo>
                <a:lnTo>
                  <a:pt x="328" y="494"/>
                </a:lnTo>
                <a:lnTo>
                  <a:pt x="310" y="503"/>
                </a:lnTo>
                <a:lnTo>
                  <a:pt x="291" y="506"/>
                </a:lnTo>
                <a:lnTo>
                  <a:pt x="271" y="503"/>
                </a:lnTo>
                <a:lnTo>
                  <a:pt x="253" y="494"/>
                </a:lnTo>
                <a:lnTo>
                  <a:pt x="240" y="480"/>
                </a:lnTo>
                <a:lnTo>
                  <a:pt x="231" y="464"/>
                </a:lnTo>
                <a:lnTo>
                  <a:pt x="229" y="444"/>
                </a:lnTo>
                <a:lnTo>
                  <a:pt x="231" y="423"/>
                </a:lnTo>
                <a:lnTo>
                  <a:pt x="240" y="407"/>
                </a:lnTo>
                <a:lnTo>
                  <a:pt x="253" y="393"/>
                </a:lnTo>
                <a:lnTo>
                  <a:pt x="271" y="384"/>
                </a:lnTo>
                <a:lnTo>
                  <a:pt x="291" y="381"/>
                </a:lnTo>
                <a:lnTo>
                  <a:pt x="309" y="383"/>
                </a:lnTo>
                <a:lnTo>
                  <a:pt x="326" y="391"/>
                </a:lnTo>
                <a:lnTo>
                  <a:pt x="363" y="355"/>
                </a:lnTo>
                <a:lnTo>
                  <a:pt x="342" y="341"/>
                </a:lnTo>
                <a:lnTo>
                  <a:pt x="317" y="331"/>
                </a:lnTo>
                <a:lnTo>
                  <a:pt x="291" y="329"/>
                </a:lnTo>
                <a:close/>
                <a:moveTo>
                  <a:pt x="291" y="252"/>
                </a:moveTo>
                <a:lnTo>
                  <a:pt x="257" y="255"/>
                </a:lnTo>
                <a:lnTo>
                  <a:pt x="224" y="265"/>
                </a:lnTo>
                <a:lnTo>
                  <a:pt x="194" y="279"/>
                </a:lnTo>
                <a:lnTo>
                  <a:pt x="168" y="298"/>
                </a:lnTo>
                <a:lnTo>
                  <a:pt x="145" y="321"/>
                </a:lnTo>
                <a:lnTo>
                  <a:pt x="126" y="348"/>
                </a:lnTo>
                <a:lnTo>
                  <a:pt x="111" y="377"/>
                </a:lnTo>
                <a:lnTo>
                  <a:pt x="103" y="409"/>
                </a:lnTo>
                <a:lnTo>
                  <a:pt x="100" y="444"/>
                </a:lnTo>
                <a:lnTo>
                  <a:pt x="103" y="478"/>
                </a:lnTo>
                <a:lnTo>
                  <a:pt x="111" y="510"/>
                </a:lnTo>
                <a:lnTo>
                  <a:pt x="126" y="541"/>
                </a:lnTo>
                <a:lnTo>
                  <a:pt x="145" y="567"/>
                </a:lnTo>
                <a:lnTo>
                  <a:pt x="168" y="590"/>
                </a:lnTo>
                <a:lnTo>
                  <a:pt x="194" y="609"/>
                </a:lnTo>
                <a:lnTo>
                  <a:pt x="224" y="623"/>
                </a:lnTo>
                <a:lnTo>
                  <a:pt x="257" y="632"/>
                </a:lnTo>
                <a:lnTo>
                  <a:pt x="291" y="635"/>
                </a:lnTo>
                <a:lnTo>
                  <a:pt x="326" y="632"/>
                </a:lnTo>
                <a:lnTo>
                  <a:pt x="358" y="623"/>
                </a:lnTo>
                <a:lnTo>
                  <a:pt x="387" y="609"/>
                </a:lnTo>
                <a:lnTo>
                  <a:pt x="414" y="590"/>
                </a:lnTo>
                <a:lnTo>
                  <a:pt x="437" y="567"/>
                </a:lnTo>
                <a:lnTo>
                  <a:pt x="456" y="541"/>
                </a:lnTo>
                <a:lnTo>
                  <a:pt x="470" y="510"/>
                </a:lnTo>
                <a:lnTo>
                  <a:pt x="479" y="478"/>
                </a:lnTo>
                <a:lnTo>
                  <a:pt x="482" y="444"/>
                </a:lnTo>
                <a:lnTo>
                  <a:pt x="479" y="408"/>
                </a:lnTo>
                <a:lnTo>
                  <a:pt x="469" y="375"/>
                </a:lnTo>
                <a:lnTo>
                  <a:pt x="454" y="344"/>
                </a:lnTo>
                <a:lnTo>
                  <a:pt x="434" y="317"/>
                </a:lnTo>
                <a:lnTo>
                  <a:pt x="397" y="355"/>
                </a:lnTo>
                <a:lnTo>
                  <a:pt x="411" y="374"/>
                </a:lnTo>
                <a:lnTo>
                  <a:pt x="421" y="395"/>
                </a:lnTo>
                <a:lnTo>
                  <a:pt x="427" y="419"/>
                </a:lnTo>
                <a:lnTo>
                  <a:pt x="430" y="444"/>
                </a:lnTo>
                <a:lnTo>
                  <a:pt x="426" y="475"/>
                </a:lnTo>
                <a:lnTo>
                  <a:pt x="415" y="505"/>
                </a:lnTo>
                <a:lnTo>
                  <a:pt x="399" y="530"/>
                </a:lnTo>
                <a:lnTo>
                  <a:pt x="378" y="552"/>
                </a:lnTo>
                <a:lnTo>
                  <a:pt x="352" y="568"/>
                </a:lnTo>
                <a:lnTo>
                  <a:pt x="323" y="578"/>
                </a:lnTo>
                <a:lnTo>
                  <a:pt x="291" y="582"/>
                </a:lnTo>
                <a:lnTo>
                  <a:pt x="259" y="578"/>
                </a:lnTo>
                <a:lnTo>
                  <a:pt x="230" y="568"/>
                </a:lnTo>
                <a:lnTo>
                  <a:pt x="204" y="552"/>
                </a:lnTo>
                <a:lnTo>
                  <a:pt x="182" y="530"/>
                </a:lnTo>
                <a:lnTo>
                  <a:pt x="166" y="505"/>
                </a:lnTo>
                <a:lnTo>
                  <a:pt x="155" y="475"/>
                </a:lnTo>
                <a:lnTo>
                  <a:pt x="152" y="444"/>
                </a:lnTo>
                <a:lnTo>
                  <a:pt x="155" y="412"/>
                </a:lnTo>
                <a:lnTo>
                  <a:pt x="166" y="383"/>
                </a:lnTo>
                <a:lnTo>
                  <a:pt x="182" y="357"/>
                </a:lnTo>
                <a:lnTo>
                  <a:pt x="204" y="336"/>
                </a:lnTo>
                <a:lnTo>
                  <a:pt x="230" y="319"/>
                </a:lnTo>
                <a:lnTo>
                  <a:pt x="259" y="309"/>
                </a:lnTo>
                <a:lnTo>
                  <a:pt x="291" y="305"/>
                </a:lnTo>
                <a:lnTo>
                  <a:pt x="316" y="307"/>
                </a:lnTo>
                <a:lnTo>
                  <a:pt x="340" y="313"/>
                </a:lnTo>
                <a:lnTo>
                  <a:pt x="361" y="324"/>
                </a:lnTo>
                <a:lnTo>
                  <a:pt x="380" y="337"/>
                </a:lnTo>
                <a:lnTo>
                  <a:pt x="418" y="300"/>
                </a:lnTo>
                <a:lnTo>
                  <a:pt x="391" y="280"/>
                </a:lnTo>
                <a:lnTo>
                  <a:pt x="360" y="265"/>
                </a:lnTo>
                <a:lnTo>
                  <a:pt x="327" y="255"/>
                </a:lnTo>
                <a:lnTo>
                  <a:pt x="291" y="252"/>
                </a:lnTo>
                <a:close/>
                <a:moveTo>
                  <a:pt x="291" y="176"/>
                </a:moveTo>
                <a:lnTo>
                  <a:pt x="248" y="180"/>
                </a:lnTo>
                <a:lnTo>
                  <a:pt x="206" y="190"/>
                </a:lnTo>
                <a:lnTo>
                  <a:pt x="168" y="206"/>
                </a:lnTo>
                <a:lnTo>
                  <a:pt x="133" y="228"/>
                </a:lnTo>
                <a:lnTo>
                  <a:pt x="102" y="254"/>
                </a:lnTo>
                <a:lnTo>
                  <a:pt x="75" y="286"/>
                </a:lnTo>
                <a:lnTo>
                  <a:pt x="54" y="321"/>
                </a:lnTo>
                <a:lnTo>
                  <a:pt x="37" y="360"/>
                </a:lnTo>
                <a:lnTo>
                  <a:pt x="28" y="400"/>
                </a:lnTo>
                <a:lnTo>
                  <a:pt x="24" y="444"/>
                </a:lnTo>
                <a:lnTo>
                  <a:pt x="28" y="487"/>
                </a:lnTo>
                <a:lnTo>
                  <a:pt x="37" y="528"/>
                </a:lnTo>
                <a:lnTo>
                  <a:pt x="54" y="567"/>
                </a:lnTo>
                <a:lnTo>
                  <a:pt x="75" y="601"/>
                </a:lnTo>
                <a:lnTo>
                  <a:pt x="102" y="633"/>
                </a:lnTo>
                <a:lnTo>
                  <a:pt x="133" y="659"/>
                </a:lnTo>
                <a:lnTo>
                  <a:pt x="168" y="681"/>
                </a:lnTo>
                <a:lnTo>
                  <a:pt x="206" y="697"/>
                </a:lnTo>
                <a:lnTo>
                  <a:pt x="248" y="707"/>
                </a:lnTo>
                <a:lnTo>
                  <a:pt x="291" y="711"/>
                </a:lnTo>
                <a:lnTo>
                  <a:pt x="334" y="707"/>
                </a:lnTo>
                <a:lnTo>
                  <a:pt x="375" y="697"/>
                </a:lnTo>
                <a:lnTo>
                  <a:pt x="413" y="681"/>
                </a:lnTo>
                <a:lnTo>
                  <a:pt x="449" y="659"/>
                </a:lnTo>
                <a:lnTo>
                  <a:pt x="479" y="633"/>
                </a:lnTo>
                <a:lnTo>
                  <a:pt x="507" y="601"/>
                </a:lnTo>
                <a:lnTo>
                  <a:pt x="528" y="567"/>
                </a:lnTo>
                <a:lnTo>
                  <a:pt x="544" y="528"/>
                </a:lnTo>
                <a:lnTo>
                  <a:pt x="555" y="487"/>
                </a:lnTo>
                <a:lnTo>
                  <a:pt x="559" y="444"/>
                </a:lnTo>
                <a:lnTo>
                  <a:pt x="555" y="403"/>
                </a:lnTo>
                <a:lnTo>
                  <a:pt x="546" y="364"/>
                </a:lnTo>
                <a:lnTo>
                  <a:pt x="531" y="328"/>
                </a:lnTo>
                <a:lnTo>
                  <a:pt x="512" y="293"/>
                </a:lnTo>
                <a:lnTo>
                  <a:pt x="488" y="264"/>
                </a:lnTo>
                <a:lnTo>
                  <a:pt x="451" y="300"/>
                </a:lnTo>
                <a:lnTo>
                  <a:pt x="470" y="324"/>
                </a:lnTo>
                <a:lnTo>
                  <a:pt x="485" y="351"/>
                </a:lnTo>
                <a:lnTo>
                  <a:pt x="496" y="381"/>
                </a:lnTo>
                <a:lnTo>
                  <a:pt x="503" y="412"/>
                </a:lnTo>
                <a:lnTo>
                  <a:pt x="505" y="444"/>
                </a:lnTo>
                <a:lnTo>
                  <a:pt x="502" y="483"/>
                </a:lnTo>
                <a:lnTo>
                  <a:pt x="492" y="518"/>
                </a:lnTo>
                <a:lnTo>
                  <a:pt x="477" y="552"/>
                </a:lnTo>
                <a:lnTo>
                  <a:pt x="456" y="582"/>
                </a:lnTo>
                <a:lnTo>
                  <a:pt x="430" y="608"/>
                </a:lnTo>
                <a:lnTo>
                  <a:pt x="399" y="629"/>
                </a:lnTo>
                <a:lnTo>
                  <a:pt x="366" y="645"/>
                </a:lnTo>
                <a:lnTo>
                  <a:pt x="329" y="655"/>
                </a:lnTo>
                <a:lnTo>
                  <a:pt x="291" y="659"/>
                </a:lnTo>
                <a:lnTo>
                  <a:pt x="252" y="655"/>
                </a:lnTo>
                <a:lnTo>
                  <a:pt x="216" y="645"/>
                </a:lnTo>
                <a:lnTo>
                  <a:pt x="182" y="629"/>
                </a:lnTo>
                <a:lnTo>
                  <a:pt x="153" y="608"/>
                </a:lnTo>
                <a:lnTo>
                  <a:pt x="127" y="582"/>
                </a:lnTo>
                <a:lnTo>
                  <a:pt x="106" y="552"/>
                </a:lnTo>
                <a:lnTo>
                  <a:pt x="89" y="518"/>
                </a:lnTo>
                <a:lnTo>
                  <a:pt x="80" y="483"/>
                </a:lnTo>
                <a:lnTo>
                  <a:pt x="76" y="444"/>
                </a:lnTo>
                <a:lnTo>
                  <a:pt x="80" y="404"/>
                </a:lnTo>
                <a:lnTo>
                  <a:pt x="89" y="369"/>
                </a:lnTo>
                <a:lnTo>
                  <a:pt x="106" y="335"/>
                </a:lnTo>
                <a:lnTo>
                  <a:pt x="127" y="305"/>
                </a:lnTo>
                <a:lnTo>
                  <a:pt x="153" y="279"/>
                </a:lnTo>
                <a:lnTo>
                  <a:pt x="182" y="258"/>
                </a:lnTo>
                <a:lnTo>
                  <a:pt x="216" y="242"/>
                </a:lnTo>
                <a:lnTo>
                  <a:pt x="252" y="232"/>
                </a:lnTo>
                <a:lnTo>
                  <a:pt x="291" y="228"/>
                </a:lnTo>
                <a:lnTo>
                  <a:pt x="323" y="231"/>
                </a:lnTo>
                <a:lnTo>
                  <a:pt x="354" y="238"/>
                </a:lnTo>
                <a:lnTo>
                  <a:pt x="384" y="250"/>
                </a:lnTo>
                <a:lnTo>
                  <a:pt x="410" y="265"/>
                </a:lnTo>
                <a:lnTo>
                  <a:pt x="434" y="284"/>
                </a:lnTo>
                <a:lnTo>
                  <a:pt x="471" y="246"/>
                </a:lnTo>
                <a:lnTo>
                  <a:pt x="440" y="222"/>
                </a:lnTo>
                <a:lnTo>
                  <a:pt x="407" y="203"/>
                </a:lnTo>
                <a:lnTo>
                  <a:pt x="371" y="188"/>
                </a:lnTo>
                <a:lnTo>
                  <a:pt x="331" y="180"/>
                </a:lnTo>
                <a:lnTo>
                  <a:pt x="291" y="176"/>
                </a:lnTo>
                <a:close/>
                <a:moveTo>
                  <a:pt x="639" y="112"/>
                </a:moveTo>
                <a:lnTo>
                  <a:pt x="548" y="203"/>
                </a:lnTo>
                <a:lnTo>
                  <a:pt x="576" y="203"/>
                </a:lnTo>
                <a:lnTo>
                  <a:pt x="593" y="201"/>
                </a:lnTo>
                <a:lnTo>
                  <a:pt x="608" y="195"/>
                </a:lnTo>
                <a:lnTo>
                  <a:pt x="622" y="184"/>
                </a:lnTo>
                <a:lnTo>
                  <a:pt x="693" y="112"/>
                </a:lnTo>
                <a:lnTo>
                  <a:pt x="639" y="112"/>
                </a:lnTo>
                <a:close/>
                <a:moveTo>
                  <a:pt x="621" y="41"/>
                </a:moveTo>
                <a:lnTo>
                  <a:pt x="550" y="112"/>
                </a:lnTo>
                <a:lnTo>
                  <a:pt x="540" y="125"/>
                </a:lnTo>
                <a:lnTo>
                  <a:pt x="534" y="141"/>
                </a:lnTo>
                <a:lnTo>
                  <a:pt x="531" y="158"/>
                </a:lnTo>
                <a:lnTo>
                  <a:pt x="531" y="187"/>
                </a:lnTo>
                <a:lnTo>
                  <a:pt x="621" y="96"/>
                </a:lnTo>
                <a:lnTo>
                  <a:pt x="621" y="41"/>
                </a:lnTo>
                <a:close/>
                <a:moveTo>
                  <a:pt x="634" y="0"/>
                </a:moveTo>
                <a:lnTo>
                  <a:pt x="638" y="1"/>
                </a:lnTo>
                <a:lnTo>
                  <a:pt x="641" y="3"/>
                </a:lnTo>
                <a:lnTo>
                  <a:pt x="644" y="6"/>
                </a:lnTo>
                <a:lnTo>
                  <a:pt x="645" y="8"/>
                </a:lnTo>
                <a:lnTo>
                  <a:pt x="645" y="12"/>
                </a:lnTo>
                <a:lnTo>
                  <a:pt x="645" y="89"/>
                </a:lnTo>
                <a:lnTo>
                  <a:pt x="722" y="89"/>
                </a:lnTo>
                <a:lnTo>
                  <a:pt x="725" y="90"/>
                </a:lnTo>
                <a:lnTo>
                  <a:pt x="729" y="91"/>
                </a:lnTo>
                <a:lnTo>
                  <a:pt x="731" y="93"/>
                </a:lnTo>
                <a:lnTo>
                  <a:pt x="734" y="97"/>
                </a:lnTo>
                <a:lnTo>
                  <a:pt x="734" y="99"/>
                </a:lnTo>
                <a:lnTo>
                  <a:pt x="734" y="103"/>
                </a:lnTo>
                <a:lnTo>
                  <a:pt x="732" y="106"/>
                </a:lnTo>
                <a:lnTo>
                  <a:pt x="731" y="110"/>
                </a:lnTo>
                <a:lnTo>
                  <a:pt x="639" y="201"/>
                </a:lnTo>
                <a:lnTo>
                  <a:pt x="620" y="215"/>
                </a:lnTo>
                <a:lnTo>
                  <a:pt x="600" y="223"/>
                </a:lnTo>
                <a:lnTo>
                  <a:pt x="576" y="227"/>
                </a:lnTo>
                <a:lnTo>
                  <a:pt x="524" y="227"/>
                </a:lnTo>
                <a:lnTo>
                  <a:pt x="505" y="246"/>
                </a:lnTo>
                <a:lnTo>
                  <a:pt x="531" y="279"/>
                </a:lnTo>
                <a:lnTo>
                  <a:pt x="553" y="317"/>
                </a:lnTo>
                <a:lnTo>
                  <a:pt x="568" y="356"/>
                </a:lnTo>
                <a:lnTo>
                  <a:pt x="579" y="399"/>
                </a:lnTo>
                <a:lnTo>
                  <a:pt x="582" y="444"/>
                </a:lnTo>
                <a:lnTo>
                  <a:pt x="579" y="486"/>
                </a:lnTo>
                <a:lnTo>
                  <a:pt x="569" y="528"/>
                </a:lnTo>
                <a:lnTo>
                  <a:pt x="555" y="567"/>
                </a:lnTo>
                <a:lnTo>
                  <a:pt x="535" y="602"/>
                </a:lnTo>
                <a:lnTo>
                  <a:pt x="510" y="634"/>
                </a:lnTo>
                <a:lnTo>
                  <a:pt x="482" y="664"/>
                </a:lnTo>
                <a:lnTo>
                  <a:pt x="450" y="687"/>
                </a:lnTo>
                <a:lnTo>
                  <a:pt x="413" y="707"/>
                </a:lnTo>
                <a:lnTo>
                  <a:pt x="375" y="723"/>
                </a:lnTo>
                <a:lnTo>
                  <a:pt x="334" y="731"/>
                </a:lnTo>
                <a:lnTo>
                  <a:pt x="291" y="735"/>
                </a:lnTo>
                <a:lnTo>
                  <a:pt x="248" y="731"/>
                </a:lnTo>
                <a:lnTo>
                  <a:pt x="207" y="723"/>
                </a:lnTo>
                <a:lnTo>
                  <a:pt x="168" y="707"/>
                </a:lnTo>
                <a:lnTo>
                  <a:pt x="133" y="687"/>
                </a:lnTo>
                <a:lnTo>
                  <a:pt x="100" y="664"/>
                </a:lnTo>
                <a:lnTo>
                  <a:pt x="71" y="634"/>
                </a:lnTo>
                <a:lnTo>
                  <a:pt x="46" y="602"/>
                </a:lnTo>
                <a:lnTo>
                  <a:pt x="28" y="567"/>
                </a:lnTo>
                <a:lnTo>
                  <a:pt x="12" y="528"/>
                </a:lnTo>
                <a:lnTo>
                  <a:pt x="3" y="486"/>
                </a:lnTo>
                <a:lnTo>
                  <a:pt x="0" y="444"/>
                </a:lnTo>
                <a:lnTo>
                  <a:pt x="3" y="401"/>
                </a:lnTo>
                <a:lnTo>
                  <a:pt x="12" y="360"/>
                </a:lnTo>
                <a:lnTo>
                  <a:pt x="28" y="321"/>
                </a:lnTo>
                <a:lnTo>
                  <a:pt x="46" y="285"/>
                </a:lnTo>
                <a:lnTo>
                  <a:pt x="71" y="253"/>
                </a:lnTo>
                <a:lnTo>
                  <a:pt x="100" y="223"/>
                </a:lnTo>
                <a:lnTo>
                  <a:pt x="133" y="200"/>
                </a:lnTo>
                <a:lnTo>
                  <a:pt x="168" y="180"/>
                </a:lnTo>
                <a:lnTo>
                  <a:pt x="207" y="164"/>
                </a:lnTo>
                <a:lnTo>
                  <a:pt x="248" y="156"/>
                </a:lnTo>
                <a:lnTo>
                  <a:pt x="291" y="153"/>
                </a:lnTo>
                <a:lnTo>
                  <a:pt x="336" y="156"/>
                </a:lnTo>
                <a:lnTo>
                  <a:pt x="378" y="166"/>
                </a:lnTo>
                <a:lnTo>
                  <a:pt x="418" y="182"/>
                </a:lnTo>
                <a:lnTo>
                  <a:pt x="454" y="203"/>
                </a:lnTo>
                <a:lnTo>
                  <a:pt x="488" y="229"/>
                </a:lnTo>
                <a:lnTo>
                  <a:pt x="508" y="210"/>
                </a:lnTo>
                <a:lnTo>
                  <a:pt x="508" y="158"/>
                </a:lnTo>
                <a:lnTo>
                  <a:pt x="510" y="135"/>
                </a:lnTo>
                <a:lnTo>
                  <a:pt x="520" y="113"/>
                </a:lnTo>
                <a:lnTo>
                  <a:pt x="534" y="96"/>
                </a:lnTo>
                <a:lnTo>
                  <a:pt x="625" y="3"/>
                </a:lnTo>
                <a:lnTo>
                  <a:pt x="628" y="1"/>
                </a:lnTo>
                <a:lnTo>
                  <a:pt x="631" y="0"/>
                </a:lnTo>
                <a:lnTo>
                  <a:pt x="63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15" name="TextBox 114"/>
          <p:cNvSpPr txBox="1"/>
          <p:nvPr/>
        </p:nvSpPr>
        <p:spPr>
          <a:xfrm>
            <a:off x="3664453" y="3044498"/>
            <a:ext cx="441146" cy="369332"/>
          </a:xfrm>
          <a:prstGeom prst="rect">
            <a:avLst/>
          </a:prstGeom>
          <a:noFill/>
        </p:spPr>
        <p:txBody>
          <a:bodyPr wrap="none" rtlCol="0">
            <a:spAutoFit/>
          </a:bodyPr>
          <a:lstStyle/>
          <a:p>
            <a:pPr algn="ctr" defTabSz="1218987"/>
            <a:r>
              <a:rPr lang="en-IN">
                <a:solidFill>
                  <a:srgbClr val="335B74"/>
                </a:solidFill>
                <a:latin typeface="Arial" panose="020B0604020202020204" pitchFamily="34" charset="0"/>
                <a:cs typeface="Arial" panose="020B0604020202020204" pitchFamily="34" charset="0"/>
              </a:rPr>
              <a:t>09</a:t>
            </a:r>
          </a:p>
        </p:txBody>
      </p:sp>
      <p:sp>
        <p:nvSpPr>
          <p:cNvPr id="116" name="TextBox 115"/>
          <p:cNvSpPr txBox="1"/>
          <p:nvPr/>
        </p:nvSpPr>
        <p:spPr>
          <a:xfrm>
            <a:off x="3785911" y="4553940"/>
            <a:ext cx="441146" cy="369332"/>
          </a:xfrm>
          <a:prstGeom prst="rect">
            <a:avLst/>
          </a:prstGeom>
          <a:noFill/>
        </p:spPr>
        <p:txBody>
          <a:bodyPr wrap="none" rtlCol="0">
            <a:spAutoFit/>
          </a:bodyPr>
          <a:lstStyle/>
          <a:p>
            <a:pPr algn="ctr" defTabSz="1218987"/>
            <a:r>
              <a:rPr lang="en-IN">
                <a:solidFill>
                  <a:prstClr val="black">
                    <a:lumMod val="65000"/>
                    <a:lumOff val="35000"/>
                  </a:prstClr>
                </a:solidFill>
                <a:latin typeface="Arial" panose="020B0604020202020204" pitchFamily="34" charset="0"/>
                <a:cs typeface="Arial" panose="020B0604020202020204" pitchFamily="34" charset="0"/>
              </a:rPr>
              <a:t>08</a:t>
            </a:r>
          </a:p>
        </p:txBody>
      </p:sp>
      <p:sp>
        <p:nvSpPr>
          <p:cNvPr id="117" name="TextBox 116"/>
          <p:cNvSpPr txBox="1"/>
          <p:nvPr/>
        </p:nvSpPr>
        <p:spPr>
          <a:xfrm>
            <a:off x="4057764" y="2564169"/>
            <a:ext cx="1109075" cy="812530"/>
          </a:xfrm>
          <a:prstGeom prst="rect">
            <a:avLst/>
          </a:prstGeom>
          <a:noFill/>
        </p:spPr>
        <p:txBody>
          <a:bodyPr wrap="square" rtlCol="0">
            <a:spAutoFit/>
          </a:bodyPr>
          <a:lstStyle/>
          <a:p>
            <a:pPr defTabSz="1218987">
              <a:lnSpc>
                <a:spcPct val="90000"/>
              </a:lnSpc>
            </a:pPr>
            <a:r>
              <a:rPr lang="en-US" sz="1300" b="1" kern="0">
                <a:solidFill>
                  <a:prstClr val="black">
                    <a:lumMod val="65000"/>
                    <a:lumOff val="35000"/>
                  </a:prstClr>
                </a:solidFill>
                <a:latin typeface="Calibri"/>
                <a:cs typeface="Arial" panose="020B0604020202020204" pitchFamily="34" charset="0"/>
              </a:rPr>
              <a:t>Click-through Analytics, Metrics and Dashboards.</a:t>
            </a:r>
            <a:endParaRPr lang="en-US" sz="1300" b="1">
              <a:solidFill>
                <a:prstClr val="black">
                  <a:lumMod val="65000"/>
                  <a:lumOff val="35000"/>
                </a:prstClr>
              </a:solidFill>
              <a:latin typeface="Calibri"/>
              <a:cs typeface="Arial" panose="020B0604020202020204" pitchFamily="34" charset="0"/>
            </a:endParaRPr>
          </a:p>
        </p:txBody>
      </p:sp>
      <p:sp>
        <p:nvSpPr>
          <p:cNvPr id="118" name="TextBox 117"/>
          <p:cNvSpPr txBox="1"/>
          <p:nvPr/>
        </p:nvSpPr>
        <p:spPr>
          <a:xfrm>
            <a:off x="3958643" y="3715881"/>
            <a:ext cx="1172323" cy="812530"/>
          </a:xfrm>
          <a:prstGeom prst="rect">
            <a:avLst/>
          </a:prstGeom>
          <a:noFill/>
        </p:spPr>
        <p:txBody>
          <a:bodyPr wrap="square" rtlCol="0">
            <a:spAutoFit/>
          </a:bodyPr>
          <a:lstStyle/>
          <a:p>
            <a:pPr defTabSz="1218987">
              <a:lnSpc>
                <a:spcPct val="90000"/>
              </a:lnSpc>
            </a:pPr>
            <a:r>
              <a:rPr lang="en-US" sz="1300" b="1" kern="0">
                <a:solidFill>
                  <a:prstClr val="black">
                    <a:lumMod val="65000"/>
                    <a:lumOff val="35000"/>
                  </a:prstClr>
                </a:solidFill>
                <a:latin typeface="Calibri"/>
                <a:cs typeface="Arial" panose="020B0604020202020204" pitchFamily="34" charset="0"/>
              </a:rPr>
              <a:t>Census &amp; Sales Management &amp; Analytics</a:t>
            </a:r>
            <a:endParaRPr lang="en-US" sz="1300" b="1">
              <a:solidFill>
                <a:prstClr val="black">
                  <a:lumMod val="65000"/>
                  <a:lumOff val="35000"/>
                </a:prstClr>
              </a:solidFill>
              <a:latin typeface="Calibri"/>
              <a:cs typeface="Arial" panose="020B0604020202020204" pitchFamily="34" charset="0"/>
            </a:endParaRPr>
          </a:p>
        </p:txBody>
      </p:sp>
      <p:sp>
        <p:nvSpPr>
          <p:cNvPr id="119" name="TextBox 118"/>
          <p:cNvSpPr txBox="1"/>
          <p:nvPr/>
        </p:nvSpPr>
        <p:spPr>
          <a:xfrm>
            <a:off x="4439816" y="4884751"/>
            <a:ext cx="1194099" cy="812530"/>
          </a:xfrm>
          <a:prstGeom prst="rect">
            <a:avLst/>
          </a:prstGeom>
          <a:noFill/>
        </p:spPr>
        <p:txBody>
          <a:bodyPr wrap="square" rtlCol="0">
            <a:spAutoFit/>
          </a:bodyPr>
          <a:lstStyle/>
          <a:p>
            <a:pPr defTabSz="1218987">
              <a:lnSpc>
                <a:spcPct val="90000"/>
              </a:lnSpc>
            </a:pPr>
            <a:r>
              <a:rPr lang="en-US" sz="1300" b="1" kern="0">
                <a:solidFill>
                  <a:prstClr val="black">
                    <a:lumMod val="65000"/>
                    <a:lumOff val="35000"/>
                  </a:prstClr>
                </a:solidFill>
                <a:latin typeface="Calibri"/>
                <a:cs typeface="Arial" panose="020B0604020202020204" pitchFamily="34" charset="0"/>
              </a:rPr>
              <a:t>Sales Process Advancement &amp; Efficiency Boosters</a:t>
            </a:r>
            <a:endParaRPr lang="en-US" sz="1300" b="1">
              <a:solidFill>
                <a:prstClr val="black">
                  <a:lumMod val="65000"/>
                  <a:lumOff val="35000"/>
                </a:prstClr>
              </a:solidFill>
              <a:latin typeface="Calibri"/>
              <a:cs typeface="Arial" panose="020B0604020202020204" pitchFamily="34" charset="0"/>
            </a:endParaRPr>
          </a:p>
        </p:txBody>
      </p:sp>
      <p:sp>
        <p:nvSpPr>
          <p:cNvPr id="120" name="TextBox 119"/>
          <p:cNvSpPr txBox="1"/>
          <p:nvPr/>
        </p:nvSpPr>
        <p:spPr>
          <a:xfrm>
            <a:off x="4822574" y="5623654"/>
            <a:ext cx="441146" cy="369332"/>
          </a:xfrm>
          <a:prstGeom prst="rect">
            <a:avLst/>
          </a:prstGeom>
          <a:noFill/>
        </p:spPr>
        <p:txBody>
          <a:bodyPr wrap="none" rtlCol="0">
            <a:spAutoFit/>
          </a:bodyPr>
          <a:lstStyle/>
          <a:p>
            <a:pPr algn="ctr" defTabSz="1218987"/>
            <a:r>
              <a:rPr lang="en-IN">
                <a:solidFill>
                  <a:prstClr val="black">
                    <a:lumMod val="65000"/>
                    <a:lumOff val="35000"/>
                  </a:prstClr>
                </a:solidFill>
                <a:latin typeface="Arial" panose="020B0604020202020204" pitchFamily="34" charset="0"/>
                <a:cs typeface="Arial" panose="020B0604020202020204" pitchFamily="34" charset="0"/>
              </a:rPr>
              <a:t>07</a:t>
            </a:r>
          </a:p>
        </p:txBody>
      </p:sp>
      <p:sp>
        <p:nvSpPr>
          <p:cNvPr id="121" name="TextBox 120"/>
          <p:cNvSpPr txBox="1"/>
          <p:nvPr/>
        </p:nvSpPr>
        <p:spPr>
          <a:xfrm>
            <a:off x="6343262" y="5862193"/>
            <a:ext cx="441146" cy="369332"/>
          </a:xfrm>
          <a:prstGeom prst="rect">
            <a:avLst/>
          </a:prstGeom>
          <a:noFill/>
        </p:spPr>
        <p:txBody>
          <a:bodyPr wrap="none" rtlCol="0">
            <a:spAutoFit/>
          </a:bodyPr>
          <a:lstStyle/>
          <a:p>
            <a:pPr algn="ctr" defTabSz="1218987"/>
            <a:r>
              <a:rPr lang="en-IN">
                <a:solidFill>
                  <a:prstClr val="black">
                    <a:lumMod val="65000"/>
                    <a:lumOff val="35000"/>
                  </a:prstClr>
                </a:solidFill>
                <a:latin typeface="Arial" panose="020B0604020202020204" pitchFamily="34" charset="0"/>
                <a:cs typeface="Arial" panose="020B0604020202020204" pitchFamily="34" charset="0"/>
              </a:rPr>
              <a:t>06</a:t>
            </a:r>
          </a:p>
        </p:txBody>
      </p:sp>
      <p:sp>
        <p:nvSpPr>
          <p:cNvPr id="122" name="TextBox 121"/>
          <p:cNvSpPr txBox="1"/>
          <p:nvPr/>
        </p:nvSpPr>
        <p:spPr>
          <a:xfrm>
            <a:off x="5668892" y="5147954"/>
            <a:ext cx="1079538" cy="812530"/>
          </a:xfrm>
          <a:prstGeom prst="rect">
            <a:avLst/>
          </a:prstGeom>
          <a:noFill/>
        </p:spPr>
        <p:txBody>
          <a:bodyPr wrap="square" rtlCol="0">
            <a:spAutoFit/>
          </a:bodyPr>
          <a:lstStyle/>
          <a:p>
            <a:pPr defTabSz="1218987">
              <a:lnSpc>
                <a:spcPct val="90000"/>
              </a:lnSpc>
            </a:pPr>
            <a:r>
              <a:rPr lang="en-US" sz="1300" b="1" kern="0">
                <a:solidFill>
                  <a:prstClr val="black">
                    <a:lumMod val="65000"/>
                    <a:lumOff val="35000"/>
                  </a:prstClr>
                </a:solidFill>
                <a:latin typeface="Calibri"/>
                <a:cs typeface="Arial" panose="020B0604020202020204" pitchFamily="34" charset="0"/>
              </a:rPr>
              <a:t>Discovery, </a:t>
            </a:r>
            <a:br>
              <a:rPr lang="en-US" sz="1300" b="1" kern="0">
                <a:solidFill>
                  <a:prstClr val="black">
                    <a:lumMod val="65000"/>
                    <a:lumOff val="35000"/>
                  </a:prstClr>
                </a:solidFill>
                <a:latin typeface="Calibri"/>
                <a:cs typeface="Arial" panose="020B0604020202020204" pitchFamily="34" charset="0"/>
              </a:rPr>
            </a:br>
            <a:r>
              <a:rPr lang="en-US" sz="1300" b="1" kern="0">
                <a:solidFill>
                  <a:prstClr val="black">
                    <a:lumMod val="65000"/>
                    <a:lumOff val="35000"/>
                  </a:prstClr>
                </a:solidFill>
                <a:latin typeface="Calibri"/>
                <a:cs typeface="Arial" panose="020B0604020202020204" pitchFamily="34" charset="0"/>
              </a:rPr>
              <a:t>Qualify &amp; Custom Automation</a:t>
            </a:r>
            <a:endParaRPr lang="en-US" sz="1300" b="1">
              <a:solidFill>
                <a:prstClr val="black">
                  <a:lumMod val="65000"/>
                  <a:lumOff val="35000"/>
                </a:prstClr>
              </a:solidFill>
              <a:latin typeface="Calibri"/>
              <a:cs typeface="Arial" panose="020B0604020202020204" pitchFamily="34" charset="0"/>
            </a:endParaRPr>
          </a:p>
        </p:txBody>
      </p:sp>
      <p:sp>
        <p:nvSpPr>
          <p:cNvPr id="123" name="Freeform 19"/>
          <p:cNvSpPr>
            <a:spLocks noEditPoints="1"/>
          </p:cNvSpPr>
          <p:nvPr/>
        </p:nvSpPr>
        <p:spPr bwMode="auto">
          <a:xfrm>
            <a:off x="5455168" y="5909476"/>
            <a:ext cx="293528" cy="291941"/>
          </a:xfrm>
          <a:custGeom>
            <a:avLst/>
            <a:gdLst>
              <a:gd name="T0" fmla="*/ 3129 w 5180"/>
              <a:gd name="T1" fmla="*/ 4720 h 5153"/>
              <a:gd name="T2" fmla="*/ 3613 w 5180"/>
              <a:gd name="T3" fmla="*/ 4749 h 5153"/>
              <a:gd name="T4" fmla="*/ 4186 w 5180"/>
              <a:gd name="T5" fmla="*/ 4171 h 5153"/>
              <a:gd name="T6" fmla="*/ 1260 w 5180"/>
              <a:gd name="T7" fmla="*/ 4030 h 5153"/>
              <a:gd name="T8" fmla="*/ 1314 w 5180"/>
              <a:gd name="T9" fmla="*/ 4610 h 5153"/>
              <a:gd name="T10" fmla="*/ 2277 w 5180"/>
              <a:gd name="T11" fmla="*/ 4954 h 5153"/>
              <a:gd name="T12" fmla="*/ 1606 w 5180"/>
              <a:gd name="T13" fmla="*/ 4059 h 5153"/>
              <a:gd name="T14" fmla="*/ 3137 w 5180"/>
              <a:gd name="T15" fmla="*/ 4427 h 5153"/>
              <a:gd name="T16" fmla="*/ 3002 w 5180"/>
              <a:gd name="T17" fmla="*/ 3760 h 5153"/>
              <a:gd name="T18" fmla="*/ 1863 w 5180"/>
              <a:gd name="T19" fmla="*/ 3818 h 5153"/>
              <a:gd name="T20" fmla="*/ 2259 w 5180"/>
              <a:gd name="T21" fmla="*/ 4684 h 5153"/>
              <a:gd name="T22" fmla="*/ 3879 w 5180"/>
              <a:gd name="T23" fmla="*/ 3143 h 5153"/>
              <a:gd name="T24" fmla="*/ 4157 w 5180"/>
              <a:gd name="T25" fmla="*/ 3949 h 5153"/>
              <a:gd name="T26" fmla="*/ 4808 w 5180"/>
              <a:gd name="T27" fmla="*/ 3516 h 5153"/>
              <a:gd name="T28" fmla="*/ 3928 w 5180"/>
              <a:gd name="T29" fmla="*/ 2665 h 5153"/>
              <a:gd name="T30" fmla="*/ 3543 w 5180"/>
              <a:gd name="T31" fmla="*/ 3694 h 5153"/>
              <a:gd name="T32" fmla="*/ 2679 w 5180"/>
              <a:gd name="T33" fmla="*/ 2665 h 5153"/>
              <a:gd name="T34" fmla="*/ 1639 w 5180"/>
              <a:gd name="T35" fmla="*/ 3694 h 5153"/>
              <a:gd name="T36" fmla="*/ 1432 w 5180"/>
              <a:gd name="T37" fmla="*/ 2665 h 5153"/>
              <a:gd name="T38" fmla="*/ 372 w 5180"/>
              <a:gd name="T39" fmla="*/ 3516 h 5153"/>
              <a:gd name="T40" fmla="*/ 1025 w 5180"/>
              <a:gd name="T41" fmla="*/ 3949 h 5153"/>
              <a:gd name="T42" fmla="*/ 1301 w 5180"/>
              <a:gd name="T43" fmla="*/ 3143 h 5153"/>
              <a:gd name="T44" fmla="*/ 3184 w 5180"/>
              <a:gd name="T45" fmla="*/ 1455 h 5153"/>
              <a:gd name="T46" fmla="*/ 3723 w 5180"/>
              <a:gd name="T47" fmla="*/ 2160 h 5153"/>
              <a:gd name="T48" fmla="*/ 1613 w 5180"/>
              <a:gd name="T49" fmla="*/ 1530 h 5153"/>
              <a:gd name="T50" fmla="*/ 2501 w 5180"/>
              <a:gd name="T51" fmla="*/ 2488 h 5153"/>
              <a:gd name="T52" fmla="*/ 4387 w 5180"/>
              <a:gd name="T53" fmla="*/ 981 h 5153"/>
              <a:gd name="T54" fmla="*/ 3795 w 5180"/>
              <a:gd name="T55" fmla="*/ 1644 h 5153"/>
              <a:gd name="T56" fmla="*/ 4988 w 5180"/>
              <a:gd name="T57" fmla="*/ 2331 h 5153"/>
              <a:gd name="T58" fmla="*/ 4654 w 5180"/>
              <a:gd name="T59" fmla="*/ 1336 h 5153"/>
              <a:gd name="T60" fmla="*/ 528 w 5180"/>
              <a:gd name="T61" fmla="*/ 1336 h 5153"/>
              <a:gd name="T62" fmla="*/ 194 w 5180"/>
              <a:gd name="T63" fmla="*/ 2331 h 5153"/>
              <a:gd name="T64" fmla="*/ 1387 w 5180"/>
              <a:gd name="T65" fmla="*/ 1644 h 5153"/>
              <a:gd name="T66" fmla="*/ 794 w 5180"/>
              <a:gd name="T67" fmla="*/ 981 h 5153"/>
              <a:gd name="T68" fmla="*/ 3436 w 5180"/>
              <a:gd name="T69" fmla="*/ 1216 h 5153"/>
              <a:gd name="T70" fmla="*/ 2796 w 5180"/>
              <a:gd name="T71" fmla="*/ 343 h 5153"/>
              <a:gd name="T72" fmla="*/ 1980 w 5180"/>
              <a:gd name="T73" fmla="*/ 816 h 5153"/>
              <a:gd name="T74" fmla="*/ 2347 w 5180"/>
              <a:gd name="T75" fmla="*/ 1321 h 5153"/>
              <a:gd name="T76" fmla="*/ 3353 w 5180"/>
              <a:gd name="T77" fmla="*/ 721 h 5153"/>
              <a:gd name="T78" fmla="*/ 4136 w 5180"/>
              <a:gd name="T79" fmla="*/ 924 h 5153"/>
              <a:gd name="T80" fmla="*/ 3581 w 5180"/>
              <a:gd name="T81" fmla="*/ 391 h 5153"/>
              <a:gd name="T82" fmla="*/ 2135 w 5180"/>
              <a:gd name="T83" fmla="*/ 221 h 5153"/>
              <a:gd name="T84" fmla="*/ 1239 w 5180"/>
              <a:gd name="T85" fmla="*/ 591 h 5153"/>
              <a:gd name="T86" fmla="*/ 1437 w 5180"/>
              <a:gd name="T87" fmla="*/ 1111 h 5153"/>
              <a:gd name="T88" fmla="*/ 2153 w 5180"/>
              <a:gd name="T89" fmla="*/ 322 h 5153"/>
              <a:gd name="T90" fmla="*/ 3157 w 5180"/>
              <a:gd name="T91" fmla="*/ 63 h 5153"/>
              <a:gd name="T92" fmla="*/ 4134 w 5180"/>
              <a:gd name="T93" fmla="*/ 511 h 5153"/>
              <a:gd name="T94" fmla="*/ 4751 w 5180"/>
              <a:gd name="T95" fmla="*/ 1158 h 5153"/>
              <a:gd name="T96" fmla="*/ 5139 w 5180"/>
              <a:gd name="T97" fmla="*/ 2116 h 5153"/>
              <a:gd name="T98" fmla="*/ 5102 w 5180"/>
              <a:gd name="T99" fmla="*/ 3210 h 5153"/>
              <a:gd name="T100" fmla="*/ 4626 w 5180"/>
              <a:gd name="T101" fmla="*/ 4167 h 5153"/>
              <a:gd name="T102" fmla="*/ 4422 w 5180"/>
              <a:gd name="T103" fmla="*/ 4397 h 5153"/>
              <a:gd name="T104" fmla="*/ 3569 w 5180"/>
              <a:gd name="T105" fmla="*/ 4962 h 5153"/>
              <a:gd name="T106" fmla="*/ 2679 w 5180"/>
              <a:gd name="T107" fmla="*/ 5151 h 5153"/>
              <a:gd name="T108" fmla="*/ 2043 w 5180"/>
              <a:gd name="T109" fmla="*/ 5094 h 5153"/>
              <a:gd name="T110" fmla="*/ 1098 w 5180"/>
              <a:gd name="T111" fmla="*/ 4679 h 5153"/>
              <a:gd name="T112" fmla="*/ 655 w 5180"/>
              <a:gd name="T113" fmla="*/ 4285 h 5153"/>
              <a:gd name="T114" fmla="*/ 176 w 5180"/>
              <a:gd name="T115" fmla="*/ 3505 h 5153"/>
              <a:gd name="T116" fmla="*/ 5 w 5180"/>
              <a:gd name="T117" fmla="*/ 2421 h 5153"/>
              <a:gd name="T118" fmla="*/ 281 w 5180"/>
              <a:gd name="T119" fmla="*/ 1412 h 5153"/>
              <a:gd name="T120" fmla="*/ 705 w 5180"/>
              <a:gd name="T121" fmla="*/ 813 h 5153"/>
              <a:gd name="T122" fmla="*/ 1579 w 5180"/>
              <a:gd name="T123" fmla="*/ 207 h 5153"/>
              <a:gd name="T124" fmla="*/ 2551 w 5180"/>
              <a:gd name="T125" fmla="*/ 2 h 5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80" h="5153">
                <a:moveTo>
                  <a:pt x="3644" y="3915"/>
                </a:moveTo>
                <a:lnTo>
                  <a:pt x="3576" y="4059"/>
                </a:lnTo>
                <a:lnTo>
                  <a:pt x="3499" y="4200"/>
                </a:lnTo>
                <a:lnTo>
                  <a:pt x="3417" y="4335"/>
                </a:lnTo>
                <a:lnTo>
                  <a:pt x="3327" y="4468"/>
                </a:lnTo>
                <a:lnTo>
                  <a:pt x="3231" y="4597"/>
                </a:lnTo>
                <a:lnTo>
                  <a:pt x="3129" y="4720"/>
                </a:lnTo>
                <a:lnTo>
                  <a:pt x="3020" y="4839"/>
                </a:lnTo>
                <a:lnTo>
                  <a:pt x="2905" y="4954"/>
                </a:lnTo>
                <a:lnTo>
                  <a:pt x="3053" y="4930"/>
                </a:lnTo>
                <a:lnTo>
                  <a:pt x="3199" y="4897"/>
                </a:lnTo>
                <a:lnTo>
                  <a:pt x="3340" y="4855"/>
                </a:lnTo>
                <a:lnTo>
                  <a:pt x="3478" y="4807"/>
                </a:lnTo>
                <a:lnTo>
                  <a:pt x="3613" y="4749"/>
                </a:lnTo>
                <a:lnTo>
                  <a:pt x="3741" y="4683"/>
                </a:lnTo>
                <a:lnTo>
                  <a:pt x="3866" y="4610"/>
                </a:lnTo>
                <a:lnTo>
                  <a:pt x="3986" y="4531"/>
                </a:lnTo>
                <a:lnTo>
                  <a:pt x="4102" y="4444"/>
                </a:lnTo>
                <a:lnTo>
                  <a:pt x="4212" y="4350"/>
                </a:lnTo>
                <a:lnTo>
                  <a:pt x="4314" y="4251"/>
                </a:lnTo>
                <a:lnTo>
                  <a:pt x="4186" y="4171"/>
                </a:lnTo>
                <a:lnTo>
                  <a:pt x="4055" y="4096"/>
                </a:lnTo>
                <a:lnTo>
                  <a:pt x="3920" y="4030"/>
                </a:lnTo>
                <a:lnTo>
                  <a:pt x="3783" y="3969"/>
                </a:lnTo>
                <a:lnTo>
                  <a:pt x="3644" y="3915"/>
                </a:lnTo>
                <a:close/>
                <a:moveTo>
                  <a:pt x="1538" y="3915"/>
                </a:moveTo>
                <a:lnTo>
                  <a:pt x="1398" y="3969"/>
                </a:lnTo>
                <a:lnTo>
                  <a:pt x="1260" y="4030"/>
                </a:lnTo>
                <a:lnTo>
                  <a:pt x="1126" y="4096"/>
                </a:lnTo>
                <a:lnTo>
                  <a:pt x="994" y="4171"/>
                </a:lnTo>
                <a:lnTo>
                  <a:pt x="866" y="4251"/>
                </a:lnTo>
                <a:lnTo>
                  <a:pt x="970" y="4350"/>
                </a:lnTo>
                <a:lnTo>
                  <a:pt x="1080" y="4444"/>
                </a:lnTo>
                <a:lnTo>
                  <a:pt x="1194" y="4531"/>
                </a:lnTo>
                <a:lnTo>
                  <a:pt x="1314" y="4610"/>
                </a:lnTo>
                <a:lnTo>
                  <a:pt x="1439" y="4683"/>
                </a:lnTo>
                <a:lnTo>
                  <a:pt x="1569" y="4749"/>
                </a:lnTo>
                <a:lnTo>
                  <a:pt x="1704" y="4807"/>
                </a:lnTo>
                <a:lnTo>
                  <a:pt x="1842" y="4855"/>
                </a:lnTo>
                <a:lnTo>
                  <a:pt x="1983" y="4897"/>
                </a:lnTo>
                <a:lnTo>
                  <a:pt x="2127" y="4930"/>
                </a:lnTo>
                <a:lnTo>
                  <a:pt x="2277" y="4954"/>
                </a:lnTo>
                <a:lnTo>
                  <a:pt x="2161" y="4839"/>
                </a:lnTo>
                <a:lnTo>
                  <a:pt x="2053" y="4720"/>
                </a:lnTo>
                <a:lnTo>
                  <a:pt x="1950" y="4595"/>
                </a:lnTo>
                <a:lnTo>
                  <a:pt x="1855" y="4468"/>
                </a:lnTo>
                <a:lnTo>
                  <a:pt x="1765" y="4335"/>
                </a:lnTo>
                <a:lnTo>
                  <a:pt x="1682" y="4198"/>
                </a:lnTo>
                <a:lnTo>
                  <a:pt x="1606" y="4059"/>
                </a:lnTo>
                <a:lnTo>
                  <a:pt x="1538" y="3915"/>
                </a:lnTo>
                <a:close/>
                <a:moveTo>
                  <a:pt x="2679" y="3734"/>
                </a:moveTo>
                <a:lnTo>
                  <a:pt x="2679" y="4918"/>
                </a:lnTo>
                <a:lnTo>
                  <a:pt x="2804" y="4804"/>
                </a:lnTo>
                <a:lnTo>
                  <a:pt x="2923" y="4684"/>
                </a:lnTo>
                <a:lnTo>
                  <a:pt x="3033" y="4558"/>
                </a:lnTo>
                <a:lnTo>
                  <a:pt x="3137" y="4427"/>
                </a:lnTo>
                <a:lnTo>
                  <a:pt x="3233" y="4292"/>
                </a:lnTo>
                <a:lnTo>
                  <a:pt x="3321" y="4153"/>
                </a:lnTo>
                <a:lnTo>
                  <a:pt x="3400" y="4007"/>
                </a:lnTo>
                <a:lnTo>
                  <a:pt x="3473" y="3859"/>
                </a:lnTo>
                <a:lnTo>
                  <a:pt x="3319" y="3818"/>
                </a:lnTo>
                <a:lnTo>
                  <a:pt x="3162" y="3785"/>
                </a:lnTo>
                <a:lnTo>
                  <a:pt x="3002" y="3760"/>
                </a:lnTo>
                <a:lnTo>
                  <a:pt x="2842" y="3744"/>
                </a:lnTo>
                <a:lnTo>
                  <a:pt x="2679" y="3734"/>
                </a:lnTo>
                <a:close/>
                <a:moveTo>
                  <a:pt x="2501" y="3734"/>
                </a:moveTo>
                <a:lnTo>
                  <a:pt x="2338" y="3744"/>
                </a:lnTo>
                <a:lnTo>
                  <a:pt x="2179" y="3760"/>
                </a:lnTo>
                <a:lnTo>
                  <a:pt x="2020" y="3785"/>
                </a:lnTo>
                <a:lnTo>
                  <a:pt x="1863" y="3818"/>
                </a:lnTo>
                <a:lnTo>
                  <a:pt x="1708" y="3859"/>
                </a:lnTo>
                <a:lnTo>
                  <a:pt x="1780" y="4007"/>
                </a:lnTo>
                <a:lnTo>
                  <a:pt x="1861" y="4153"/>
                </a:lnTo>
                <a:lnTo>
                  <a:pt x="1949" y="4292"/>
                </a:lnTo>
                <a:lnTo>
                  <a:pt x="2045" y="4427"/>
                </a:lnTo>
                <a:lnTo>
                  <a:pt x="2148" y="4558"/>
                </a:lnTo>
                <a:lnTo>
                  <a:pt x="2259" y="4684"/>
                </a:lnTo>
                <a:lnTo>
                  <a:pt x="2376" y="4804"/>
                </a:lnTo>
                <a:lnTo>
                  <a:pt x="2501" y="4918"/>
                </a:lnTo>
                <a:lnTo>
                  <a:pt x="2501" y="3734"/>
                </a:lnTo>
                <a:close/>
                <a:moveTo>
                  <a:pt x="3928" y="2665"/>
                </a:moveTo>
                <a:lnTo>
                  <a:pt x="3920" y="2827"/>
                </a:lnTo>
                <a:lnTo>
                  <a:pt x="3904" y="2985"/>
                </a:lnTo>
                <a:lnTo>
                  <a:pt x="3879" y="3143"/>
                </a:lnTo>
                <a:lnTo>
                  <a:pt x="3848" y="3298"/>
                </a:lnTo>
                <a:lnTo>
                  <a:pt x="3811" y="3452"/>
                </a:lnTo>
                <a:lnTo>
                  <a:pt x="3766" y="3602"/>
                </a:lnTo>
                <a:lnTo>
                  <a:pt x="3712" y="3751"/>
                </a:lnTo>
                <a:lnTo>
                  <a:pt x="3863" y="3809"/>
                </a:lnTo>
                <a:lnTo>
                  <a:pt x="4011" y="3875"/>
                </a:lnTo>
                <a:lnTo>
                  <a:pt x="4157" y="3949"/>
                </a:lnTo>
                <a:lnTo>
                  <a:pt x="4298" y="4030"/>
                </a:lnTo>
                <a:lnTo>
                  <a:pt x="4436" y="4117"/>
                </a:lnTo>
                <a:lnTo>
                  <a:pt x="4524" y="4007"/>
                </a:lnTo>
                <a:lnTo>
                  <a:pt x="4607" y="3891"/>
                </a:lnTo>
                <a:lnTo>
                  <a:pt x="4681" y="3772"/>
                </a:lnTo>
                <a:lnTo>
                  <a:pt x="4748" y="3646"/>
                </a:lnTo>
                <a:lnTo>
                  <a:pt x="4808" y="3516"/>
                </a:lnTo>
                <a:lnTo>
                  <a:pt x="4862" y="3382"/>
                </a:lnTo>
                <a:lnTo>
                  <a:pt x="4905" y="3245"/>
                </a:lnTo>
                <a:lnTo>
                  <a:pt x="4943" y="3105"/>
                </a:lnTo>
                <a:lnTo>
                  <a:pt x="4970" y="2961"/>
                </a:lnTo>
                <a:lnTo>
                  <a:pt x="4990" y="2815"/>
                </a:lnTo>
                <a:lnTo>
                  <a:pt x="5000" y="2665"/>
                </a:lnTo>
                <a:lnTo>
                  <a:pt x="3928" y="2665"/>
                </a:lnTo>
                <a:close/>
                <a:moveTo>
                  <a:pt x="2679" y="2665"/>
                </a:moveTo>
                <a:lnTo>
                  <a:pt x="2679" y="3557"/>
                </a:lnTo>
                <a:lnTo>
                  <a:pt x="2856" y="3566"/>
                </a:lnTo>
                <a:lnTo>
                  <a:pt x="3032" y="3584"/>
                </a:lnTo>
                <a:lnTo>
                  <a:pt x="3204" y="3612"/>
                </a:lnTo>
                <a:lnTo>
                  <a:pt x="3374" y="3649"/>
                </a:lnTo>
                <a:lnTo>
                  <a:pt x="3543" y="3694"/>
                </a:lnTo>
                <a:lnTo>
                  <a:pt x="3602" y="3531"/>
                </a:lnTo>
                <a:lnTo>
                  <a:pt x="3650" y="3363"/>
                </a:lnTo>
                <a:lnTo>
                  <a:pt x="3689" y="3192"/>
                </a:lnTo>
                <a:lnTo>
                  <a:pt x="3719" y="3019"/>
                </a:lnTo>
                <a:lnTo>
                  <a:pt x="3740" y="2843"/>
                </a:lnTo>
                <a:lnTo>
                  <a:pt x="3749" y="2665"/>
                </a:lnTo>
                <a:lnTo>
                  <a:pt x="2679" y="2665"/>
                </a:lnTo>
                <a:close/>
                <a:moveTo>
                  <a:pt x="1432" y="2665"/>
                </a:moveTo>
                <a:lnTo>
                  <a:pt x="1442" y="2843"/>
                </a:lnTo>
                <a:lnTo>
                  <a:pt x="1463" y="3019"/>
                </a:lnTo>
                <a:lnTo>
                  <a:pt x="1493" y="3192"/>
                </a:lnTo>
                <a:lnTo>
                  <a:pt x="1531" y="3363"/>
                </a:lnTo>
                <a:lnTo>
                  <a:pt x="1580" y="3529"/>
                </a:lnTo>
                <a:lnTo>
                  <a:pt x="1639" y="3694"/>
                </a:lnTo>
                <a:lnTo>
                  <a:pt x="1807" y="3649"/>
                </a:lnTo>
                <a:lnTo>
                  <a:pt x="1978" y="3612"/>
                </a:lnTo>
                <a:lnTo>
                  <a:pt x="2150" y="3584"/>
                </a:lnTo>
                <a:lnTo>
                  <a:pt x="2325" y="3566"/>
                </a:lnTo>
                <a:lnTo>
                  <a:pt x="2501" y="3557"/>
                </a:lnTo>
                <a:lnTo>
                  <a:pt x="2501" y="2665"/>
                </a:lnTo>
                <a:lnTo>
                  <a:pt x="1432" y="2665"/>
                </a:lnTo>
                <a:close/>
                <a:moveTo>
                  <a:pt x="182" y="2665"/>
                </a:moveTo>
                <a:lnTo>
                  <a:pt x="192" y="2815"/>
                </a:lnTo>
                <a:lnTo>
                  <a:pt x="211" y="2961"/>
                </a:lnTo>
                <a:lnTo>
                  <a:pt x="239" y="3105"/>
                </a:lnTo>
                <a:lnTo>
                  <a:pt x="275" y="3245"/>
                </a:lnTo>
                <a:lnTo>
                  <a:pt x="320" y="3382"/>
                </a:lnTo>
                <a:lnTo>
                  <a:pt x="372" y="3516"/>
                </a:lnTo>
                <a:lnTo>
                  <a:pt x="432" y="3646"/>
                </a:lnTo>
                <a:lnTo>
                  <a:pt x="500" y="3772"/>
                </a:lnTo>
                <a:lnTo>
                  <a:pt x="575" y="3891"/>
                </a:lnTo>
                <a:lnTo>
                  <a:pt x="656" y="4007"/>
                </a:lnTo>
                <a:lnTo>
                  <a:pt x="746" y="4117"/>
                </a:lnTo>
                <a:lnTo>
                  <a:pt x="884" y="4030"/>
                </a:lnTo>
                <a:lnTo>
                  <a:pt x="1025" y="3949"/>
                </a:lnTo>
                <a:lnTo>
                  <a:pt x="1169" y="3875"/>
                </a:lnTo>
                <a:lnTo>
                  <a:pt x="1319" y="3809"/>
                </a:lnTo>
                <a:lnTo>
                  <a:pt x="1470" y="3751"/>
                </a:lnTo>
                <a:lnTo>
                  <a:pt x="1416" y="3602"/>
                </a:lnTo>
                <a:lnTo>
                  <a:pt x="1371" y="3452"/>
                </a:lnTo>
                <a:lnTo>
                  <a:pt x="1332" y="3298"/>
                </a:lnTo>
                <a:lnTo>
                  <a:pt x="1301" y="3143"/>
                </a:lnTo>
                <a:lnTo>
                  <a:pt x="1278" y="2985"/>
                </a:lnTo>
                <a:lnTo>
                  <a:pt x="1262" y="2827"/>
                </a:lnTo>
                <a:lnTo>
                  <a:pt x="1254" y="2665"/>
                </a:lnTo>
                <a:lnTo>
                  <a:pt x="182" y="2665"/>
                </a:lnTo>
                <a:close/>
                <a:moveTo>
                  <a:pt x="3511" y="1380"/>
                </a:moveTo>
                <a:lnTo>
                  <a:pt x="3348" y="1422"/>
                </a:lnTo>
                <a:lnTo>
                  <a:pt x="3184" y="1455"/>
                </a:lnTo>
                <a:lnTo>
                  <a:pt x="3017" y="1481"/>
                </a:lnTo>
                <a:lnTo>
                  <a:pt x="2850" y="1499"/>
                </a:lnTo>
                <a:lnTo>
                  <a:pt x="2679" y="1507"/>
                </a:lnTo>
                <a:lnTo>
                  <a:pt x="2679" y="2488"/>
                </a:lnTo>
                <a:lnTo>
                  <a:pt x="3749" y="2488"/>
                </a:lnTo>
                <a:lnTo>
                  <a:pt x="3740" y="2323"/>
                </a:lnTo>
                <a:lnTo>
                  <a:pt x="3723" y="2160"/>
                </a:lnTo>
                <a:lnTo>
                  <a:pt x="3697" y="1998"/>
                </a:lnTo>
                <a:lnTo>
                  <a:pt x="3662" y="1840"/>
                </a:lnTo>
                <a:lnTo>
                  <a:pt x="3619" y="1683"/>
                </a:lnTo>
                <a:lnTo>
                  <a:pt x="3569" y="1530"/>
                </a:lnTo>
                <a:lnTo>
                  <a:pt x="3511" y="1380"/>
                </a:lnTo>
                <a:close/>
                <a:moveTo>
                  <a:pt x="1671" y="1380"/>
                </a:moveTo>
                <a:lnTo>
                  <a:pt x="1613" y="1530"/>
                </a:lnTo>
                <a:lnTo>
                  <a:pt x="1562" y="1683"/>
                </a:lnTo>
                <a:lnTo>
                  <a:pt x="1518" y="1840"/>
                </a:lnTo>
                <a:lnTo>
                  <a:pt x="1484" y="1998"/>
                </a:lnTo>
                <a:lnTo>
                  <a:pt x="1458" y="2160"/>
                </a:lnTo>
                <a:lnTo>
                  <a:pt x="1442" y="2323"/>
                </a:lnTo>
                <a:lnTo>
                  <a:pt x="1432" y="2488"/>
                </a:lnTo>
                <a:lnTo>
                  <a:pt x="2501" y="2488"/>
                </a:lnTo>
                <a:lnTo>
                  <a:pt x="2501" y="1507"/>
                </a:lnTo>
                <a:lnTo>
                  <a:pt x="2332" y="1499"/>
                </a:lnTo>
                <a:lnTo>
                  <a:pt x="2163" y="1481"/>
                </a:lnTo>
                <a:lnTo>
                  <a:pt x="1997" y="1455"/>
                </a:lnTo>
                <a:lnTo>
                  <a:pt x="1833" y="1422"/>
                </a:lnTo>
                <a:lnTo>
                  <a:pt x="1671" y="1380"/>
                </a:lnTo>
                <a:close/>
                <a:moveTo>
                  <a:pt x="4387" y="981"/>
                </a:moveTo>
                <a:lnTo>
                  <a:pt x="4253" y="1063"/>
                </a:lnTo>
                <a:lnTo>
                  <a:pt x="4115" y="1139"/>
                </a:lnTo>
                <a:lnTo>
                  <a:pt x="3973" y="1207"/>
                </a:lnTo>
                <a:lnTo>
                  <a:pt x="3829" y="1270"/>
                </a:lnTo>
                <a:lnTo>
                  <a:pt x="3683" y="1325"/>
                </a:lnTo>
                <a:lnTo>
                  <a:pt x="3743" y="1483"/>
                </a:lnTo>
                <a:lnTo>
                  <a:pt x="3795" y="1644"/>
                </a:lnTo>
                <a:lnTo>
                  <a:pt x="3839" y="1808"/>
                </a:lnTo>
                <a:lnTo>
                  <a:pt x="3874" y="1976"/>
                </a:lnTo>
                <a:lnTo>
                  <a:pt x="3900" y="2144"/>
                </a:lnTo>
                <a:lnTo>
                  <a:pt x="3918" y="2315"/>
                </a:lnTo>
                <a:lnTo>
                  <a:pt x="3928" y="2488"/>
                </a:lnTo>
                <a:lnTo>
                  <a:pt x="5000" y="2488"/>
                </a:lnTo>
                <a:lnTo>
                  <a:pt x="4988" y="2331"/>
                </a:lnTo>
                <a:lnTo>
                  <a:pt x="4969" y="2177"/>
                </a:lnTo>
                <a:lnTo>
                  <a:pt x="4938" y="2027"/>
                </a:lnTo>
                <a:lnTo>
                  <a:pt x="4897" y="1882"/>
                </a:lnTo>
                <a:lnTo>
                  <a:pt x="4849" y="1738"/>
                </a:lnTo>
                <a:lnTo>
                  <a:pt x="4792" y="1599"/>
                </a:lnTo>
                <a:lnTo>
                  <a:pt x="4727" y="1465"/>
                </a:lnTo>
                <a:lnTo>
                  <a:pt x="4654" y="1336"/>
                </a:lnTo>
                <a:lnTo>
                  <a:pt x="4573" y="1212"/>
                </a:lnTo>
                <a:lnTo>
                  <a:pt x="4483" y="1094"/>
                </a:lnTo>
                <a:lnTo>
                  <a:pt x="4387" y="981"/>
                </a:lnTo>
                <a:close/>
                <a:moveTo>
                  <a:pt x="794" y="981"/>
                </a:moveTo>
                <a:lnTo>
                  <a:pt x="699" y="1094"/>
                </a:lnTo>
                <a:lnTo>
                  <a:pt x="609" y="1212"/>
                </a:lnTo>
                <a:lnTo>
                  <a:pt x="528" y="1336"/>
                </a:lnTo>
                <a:lnTo>
                  <a:pt x="455" y="1465"/>
                </a:lnTo>
                <a:lnTo>
                  <a:pt x="390" y="1599"/>
                </a:lnTo>
                <a:lnTo>
                  <a:pt x="332" y="1738"/>
                </a:lnTo>
                <a:lnTo>
                  <a:pt x="283" y="1882"/>
                </a:lnTo>
                <a:lnTo>
                  <a:pt x="244" y="2027"/>
                </a:lnTo>
                <a:lnTo>
                  <a:pt x="213" y="2177"/>
                </a:lnTo>
                <a:lnTo>
                  <a:pt x="194" y="2331"/>
                </a:lnTo>
                <a:lnTo>
                  <a:pt x="182" y="2488"/>
                </a:lnTo>
                <a:lnTo>
                  <a:pt x="1254" y="2488"/>
                </a:lnTo>
                <a:lnTo>
                  <a:pt x="1264" y="2315"/>
                </a:lnTo>
                <a:lnTo>
                  <a:pt x="1281" y="2144"/>
                </a:lnTo>
                <a:lnTo>
                  <a:pt x="1307" y="1976"/>
                </a:lnTo>
                <a:lnTo>
                  <a:pt x="1343" y="1808"/>
                </a:lnTo>
                <a:lnTo>
                  <a:pt x="1387" y="1644"/>
                </a:lnTo>
                <a:lnTo>
                  <a:pt x="1439" y="1483"/>
                </a:lnTo>
                <a:lnTo>
                  <a:pt x="1499" y="1325"/>
                </a:lnTo>
                <a:lnTo>
                  <a:pt x="1353" y="1270"/>
                </a:lnTo>
                <a:lnTo>
                  <a:pt x="1208" y="1207"/>
                </a:lnTo>
                <a:lnTo>
                  <a:pt x="1067" y="1139"/>
                </a:lnTo>
                <a:lnTo>
                  <a:pt x="929" y="1063"/>
                </a:lnTo>
                <a:lnTo>
                  <a:pt x="794" y="981"/>
                </a:lnTo>
                <a:close/>
                <a:moveTo>
                  <a:pt x="2679" y="236"/>
                </a:moveTo>
                <a:lnTo>
                  <a:pt x="2679" y="1329"/>
                </a:lnTo>
                <a:lnTo>
                  <a:pt x="2834" y="1321"/>
                </a:lnTo>
                <a:lnTo>
                  <a:pt x="2988" y="1307"/>
                </a:lnTo>
                <a:lnTo>
                  <a:pt x="3139" y="1283"/>
                </a:lnTo>
                <a:lnTo>
                  <a:pt x="3288" y="1254"/>
                </a:lnTo>
                <a:lnTo>
                  <a:pt x="3436" y="1216"/>
                </a:lnTo>
                <a:lnTo>
                  <a:pt x="3365" y="1079"/>
                </a:lnTo>
                <a:lnTo>
                  <a:pt x="3287" y="945"/>
                </a:lnTo>
                <a:lnTo>
                  <a:pt x="3202" y="816"/>
                </a:lnTo>
                <a:lnTo>
                  <a:pt x="3110" y="692"/>
                </a:lnTo>
                <a:lnTo>
                  <a:pt x="3012" y="570"/>
                </a:lnTo>
                <a:lnTo>
                  <a:pt x="2908" y="454"/>
                </a:lnTo>
                <a:lnTo>
                  <a:pt x="2796" y="343"/>
                </a:lnTo>
                <a:lnTo>
                  <a:pt x="2679" y="236"/>
                </a:lnTo>
                <a:close/>
                <a:moveTo>
                  <a:pt x="2501" y="236"/>
                </a:moveTo>
                <a:lnTo>
                  <a:pt x="2384" y="343"/>
                </a:lnTo>
                <a:lnTo>
                  <a:pt x="2273" y="454"/>
                </a:lnTo>
                <a:lnTo>
                  <a:pt x="2170" y="570"/>
                </a:lnTo>
                <a:lnTo>
                  <a:pt x="2071" y="692"/>
                </a:lnTo>
                <a:lnTo>
                  <a:pt x="1980" y="816"/>
                </a:lnTo>
                <a:lnTo>
                  <a:pt x="1895" y="945"/>
                </a:lnTo>
                <a:lnTo>
                  <a:pt x="1817" y="1079"/>
                </a:lnTo>
                <a:lnTo>
                  <a:pt x="1746" y="1216"/>
                </a:lnTo>
                <a:lnTo>
                  <a:pt x="1894" y="1254"/>
                </a:lnTo>
                <a:lnTo>
                  <a:pt x="2043" y="1283"/>
                </a:lnTo>
                <a:lnTo>
                  <a:pt x="2194" y="1307"/>
                </a:lnTo>
                <a:lnTo>
                  <a:pt x="2347" y="1321"/>
                </a:lnTo>
                <a:lnTo>
                  <a:pt x="2501" y="1329"/>
                </a:lnTo>
                <a:lnTo>
                  <a:pt x="2501" y="236"/>
                </a:lnTo>
                <a:close/>
                <a:moveTo>
                  <a:pt x="2905" y="199"/>
                </a:moveTo>
                <a:lnTo>
                  <a:pt x="3028" y="322"/>
                </a:lnTo>
                <a:lnTo>
                  <a:pt x="3144" y="449"/>
                </a:lnTo>
                <a:lnTo>
                  <a:pt x="3253" y="583"/>
                </a:lnTo>
                <a:lnTo>
                  <a:pt x="3353" y="721"/>
                </a:lnTo>
                <a:lnTo>
                  <a:pt x="3446" y="864"/>
                </a:lnTo>
                <a:lnTo>
                  <a:pt x="3532" y="1011"/>
                </a:lnTo>
                <a:lnTo>
                  <a:pt x="3610" y="1162"/>
                </a:lnTo>
                <a:lnTo>
                  <a:pt x="3745" y="1111"/>
                </a:lnTo>
                <a:lnTo>
                  <a:pt x="3878" y="1055"/>
                </a:lnTo>
                <a:lnTo>
                  <a:pt x="4008" y="994"/>
                </a:lnTo>
                <a:lnTo>
                  <a:pt x="4136" y="924"/>
                </a:lnTo>
                <a:lnTo>
                  <a:pt x="4261" y="850"/>
                </a:lnTo>
                <a:lnTo>
                  <a:pt x="4160" y="758"/>
                </a:lnTo>
                <a:lnTo>
                  <a:pt x="4053" y="672"/>
                </a:lnTo>
                <a:lnTo>
                  <a:pt x="3941" y="591"/>
                </a:lnTo>
                <a:lnTo>
                  <a:pt x="3826" y="519"/>
                </a:lnTo>
                <a:lnTo>
                  <a:pt x="3706" y="451"/>
                </a:lnTo>
                <a:lnTo>
                  <a:pt x="3581" y="391"/>
                </a:lnTo>
                <a:lnTo>
                  <a:pt x="3452" y="338"/>
                </a:lnTo>
                <a:lnTo>
                  <a:pt x="3321" y="291"/>
                </a:lnTo>
                <a:lnTo>
                  <a:pt x="3184" y="252"/>
                </a:lnTo>
                <a:lnTo>
                  <a:pt x="3046" y="221"/>
                </a:lnTo>
                <a:lnTo>
                  <a:pt x="2905" y="199"/>
                </a:lnTo>
                <a:close/>
                <a:moveTo>
                  <a:pt x="2277" y="199"/>
                </a:moveTo>
                <a:lnTo>
                  <a:pt x="2135" y="221"/>
                </a:lnTo>
                <a:lnTo>
                  <a:pt x="1996" y="252"/>
                </a:lnTo>
                <a:lnTo>
                  <a:pt x="1861" y="291"/>
                </a:lnTo>
                <a:lnTo>
                  <a:pt x="1730" y="338"/>
                </a:lnTo>
                <a:lnTo>
                  <a:pt x="1601" y="391"/>
                </a:lnTo>
                <a:lnTo>
                  <a:pt x="1476" y="451"/>
                </a:lnTo>
                <a:lnTo>
                  <a:pt x="1356" y="519"/>
                </a:lnTo>
                <a:lnTo>
                  <a:pt x="1239" y="591"/>
                </a:lnTo>
                <a:lnTo>
                  <a:pt x="1129" y="672"/>
                </a:lnTo>
                <a:lnTo>
                  <a:pt x="1022" y="758"/>
                </a:lnTo>
                <a:lnTo>
                  <a:pt x="921" y="850"/>
                </a:lnTo>
                <a:lnTo>
                  <a:pt x="1046" y="924"/>
                </a:lnTo>
                <a:lnTo>
                  <a:pt x="1173" y="994"/>
                </a:lnTo>
                <a:lnTo>
                  <a:pt x="1304" y="1055"/>
                </a:lnTo>
                <a:lnTo>
                  <a:pt x="1437" y="1111"/>
                </a:lnTo>
                <a:lnTo>
                  <a:pt x="1572" y="1162"/>
                </a:lnTo>
                <a:lnTo>
                  <a:pt x="1650" y="1011"/>
                </a:lnTo>
                <a:lnTo>
                  <a:pt x="1734" y="864"/>
                </a:lnTo>
                <a:lnTo>
                  <a:pt x="1829" y="721"/>
                </a:lnTo>
                <a:lnTo>
                  <a:pt x="1929" y="583"/>
                </a:lnTo>
                <a:lnTo>
                  <a:pt x="2038" y="449"/>
                </a:lnTo>
                <a:lnTo>
                  <a:pt x="2153" y="322"/>
                </a:lnTo>
                <a:lnTo>
                  <a:pt x="2277" y="199"/>
                </a:lnTo>
                <a:close/>
                <a:moveTo>
                  <a:pt x="2590" y="0"/>
                </a:moveTo>
                <a:lnTo>
                  <a:pt x="2631" y="2"/>
                </a:lnTo>
                <a:lnTo>
                  <a:pt x="2681" y="3"/>
                </a:lnTo>
                <a:lnTo>
                  <a:pt x="2842" y="13"/>
                </a:lnTo>
                <a:lnTo>
                  <a:pt x="3001" y="34"/>
                </a:lnTo>
                <a:lnTo>
                  <a:pt x="3157" y="63"/>
                </a:lnTo>
                <a:lnTo>
                  <a:pt x="3309" y="102"/>
                </a:lnTo>
                <a:lnTo>
                  <a:pt x="3459" y="150"/>
                </a:lnTo>
                <a:lnTo>
                  <a:pt x="3603" y="207"/>
                </a:lnTo>
                <a:lnTo>
                  <a:pt x="3743" y="270"/>
                </a:lnTo>
                <a:lnTo>
                  <a:pt x="3879" y="343"/>
                </a:lnTo>
                <a:lnTo>
                  <a:pt x="4009" y="423"/>
                </a:lnTo>
                <a:lnTo>
                  <a:pt x="4134" y="511"/>
                </a:lnTo>
                <a:lnTo>
                  <a:pt x="4254" y="604"/>
                </a:lnTo>
                <a:lnTo>
                  <a:pt x="4368" y="706"/>
                </a:lnTo>
                <a:lnTo>
                  <a:pt x="4477" y="813"/>
                </a:lnTo>
                <a:lnTo>
                  <a:pt x="4477" y="814"/>
                </a:lnTo>
                <a:lnTo>
                  <a:pt x="4574" y="924"/>
                </a:lnTo>
                <a:lnTo>
                  <a:pt x="4667" y="1039"/>
                </a:lnTo>
                <a:lnTo>
                  <a:pt x="4751" y="1158"/>
                </a:lnTo>
                <a:lnTo>
                  <a:pt x="4829" y="1283"/>
                </a:lnTo>
                <a:lnTo>
                  <a:pt x="4899" y="1412"/>
                </a:lnTo>
                <a:lnTo>
                  <a:pt x="4964" y="1544"/>
                </a:lnTo>
                <a:lnTo>
                  <a:pt x="5019" y="1683"/>
                </a:lnTo>
                <a:lnTo>
                  <a:pt x="5068" y="1824"/>
                </a:lnTo>
                <a:lnTo>
                  <a:pt x="5107" y="1967"/>
                </a:lnTo>
                <a:lnTo>
                  <a:pt x="5139" y="2116"/>
                </a:lnTo>
                <a:lnTo>
                  <a:pt x="5162" y="2266"/>
                </a:lnTo>
                <a:lnTo>
                  <a:pt x="5175" y="2421"/>
                </a:lnTo>
                <a:lnTo>
                  <a:pt x="5180" y="2576"/>
                </a:lnTo>
                <a:lnTo>
                  <a:pt x="5175" y="2740"/>
                </a:lnTo>
                <a:lnTo>
                  <a:pt x="5160" y="2899"/>
                </a:lnTo>
                <a:lnTo>
                  <a:pt x="5136" y="3056"/>
                </a:lnTo>
                <a:lnTo>
                  <a:pt x="5102" y="3210"/>
                </a:lnTo>
                <a:lnTo>
                  <a:pt x="5058" y="3360"/>
                </a:lnTo>
                <a:lnTo>
                  <a:pt x="5006" y="3505"/>
                </a:lnTo>
                <a:lnTo>
                  <a:pt x="4946" y="3647"/>
                </a:lnTo>
                <a:lnTo>
                  <a:pt x="4878" y="3785"/>
                </a:lnTo>
                <a:lnTo>
                  <a:pt x="4801" y="3917"/>
                </a:lnTo>
                <a:lnTo>
                  <a:pt x="4717" y="4045"/>
                </a:lnTo>
                <a:lnTo>
                  <a:pt x="4626" y="4167"/>
                </a:lnTo>
                <a:lnTo>
                  <a:pt x="4527" y="4284"/>
                </a:lnTo>
                <a:lnTo>
                  <a:pt x="4527" y="4285"/>
                </a:lnTo>
                <a:lnTo>
                  <a:pt x="4525" y="4287"/>
                </a:lnTo>
                <a:lnTo>
                  <a:pt x="4525" y="4288"/>
                </a:lnTo>
                <a:lnTo>
                  <a:pt x="4524" y="4288"/>
                </a:lnTo>
                <a:lnTo>
                  <a:pt x="4522" y="4290"/>
                </a:lnTo>
                <a:lnTo>
                  <a:pt x="4422" y="4397"/>
                </a:lnTo>
                <a:lnTo>
                  <a:pt x="4314" y="4497"/>
                </a:lnTo>
                <a:lnTo>
                  <a:pt x="4202" y="4590"/>
                </a:lnTo>
                <a:lnTo>
                  <a:pt x="4085" y="4679"/>
                </a:lnTo>
                <a:lnTo>
                  <a:pt x="3964" y="4760"/>
                </a:lnTo>
                <a:lnTo>
                  <a:pt x="3835" y="4834"/>
                </a:lnTo>
                <a:lnTo>
                  <a:pt x="3704" y="4902"/>
                </a:lnTo>
                <a:lnTo>
                  <a:pt x="3569" y="4962"/>
                </a:lnTo>
                <a:lnTo>
                  <a:pt x="3430" y="5014"/>
                </a:lnTo>
                <a:lnTo>
                  <a:pt x="3285" y="5059"/>
                </a:lnTo>
                <a:lnTo>
                  <a:pt x="3139" y="5094"/>
                </a:lnTo>
                <a:lnTo>
                  <a:pt x="2988" y="5122"/>
                </a:lnTo>
                <a:lnTo>
                  <a:pt x="2835" y="5141"/>
                </a:lnTo>
                <a:lnTo>
                  <a:pt x="2681" y="5151"/>
                </a:lnTo>
                <a:lnTo>
                  <a:pt x="2679" y="5151"/>
                </a:lnTo>
                <a:lnTo>
                  <a:pt x="2631" y="5153"/>
                </a:lnTo>
                <a:lnTo>
                  <a:pt x="2590" y="5153"/>
                </a:lnTo>
                <a:lnTo>
                  <a:pt x="2551" y="5153"/>
                </a:lnTo>
                <a:lnTo>
                  <a:pt x="2501" y="5151"/>
                </a:lnTo>
                <a:lnTo>
                  <a:pt x="2347" y="5141"/>
                </a:lnTo>
                <a:lnTo>
                  <a:pt x="2194" y="5122"/>
                </a:lnTo>
                <a:lnTo>
                  <a:pt x="2043" y="5094"/>
                </a:lnTo>
                <a:lnTo>
                  <a:pt x="1897" y="5059"/>
                </a:lnTo>
                <a:lnTo>
                  <a:pt x="1754" y="5014"/>
                </a:lnTo>
                <a:lnTo>
                  <a:pt x="1614" y="4962"/>
                </a:lnTo>
                <a:lnTo>
                  <a:pt x="1478" y="4902"/>
                </a:lnTo>
                <a:lnTo>
                  <a:pt x="1346" y="4834"/>
                </a:lnTo>
                <a:lnTo>
                  <a:pt x="1220" y="4762"/>
                </a:lnTo>
                <a:lnTo>
                  <a:pt x="1098" y="4679"/>
                </a:lnTo>
                <a:lnTo>
                  <a:pt x="979" y="4592"/>
                </a:lnTo>
                <a:lnTo>
                  <a:pt x="867" y="4498"/>
                </a:lnTo>
                <a:lnTo>
                  <a:pt x="762" y="4398"/>
                </a:lnTo>
                <a:lnTo>
                  <a:pt x="661" y="4292"/>
                </a:lnTo>
                <a:lnTo>
                  <a:pt x="658" y="4290"/>
                </a:lnTo>
                <a:lnTo>
                  <a:pt x="655" y="4287"/>
                </a:lnTo>
                <a:lnTo>
                  <a:pt x="655" y="4285"/>
                </a:lnTo>
                <a:lnTo>
                  <a:pt x="653" y="4284"/>
                </a:lnTo>
                <a:lnTo>
                  <a:pt x="556" y="4167"/>
                </a:lnTo>
                <a:lnTo>
                  <a:pt x="465" y="4045"/>
                </a:lnTo>
                <a:lnTo>
                  <a:pt x="380" y="3917"/>
                </a:lnTo>
                <a:lnTo>
                  <a:pt x="304" y="3785"/>
                </a:lnTo>
                <a:lnTo>
                  <a:pt x="236" y="3647"/>
                </a:lnTo>
                <a:lnTo>
                  <a:pt x="176" y="3505"/>
                </a:lnTo>
                <a:lnTo>
                  <a:pt x="124" y="3360"/>
                </a:lnTo>
                <a:lnTo>
                  <a:pt x="80" y="3210"/>
                </a:lnTo>
                <a:lnTo>
                  <a:pt x="46" y="3056"/>
                </a:lnTo>
                <a:lnTo>
                  <a:pt x="21" y="2899"/>
                </a:lnTo>
                <a:lnTo>
                  <a:pt x="7" y="2740"/>
                </a:lnTo>
                <a:lnTo>
                  <a:pt x="0" y="2576"/>
                </a:lnTo>
                <a:lnTo>
                  <a:pt x="5" y="2421"/>
                </a:lnTo>
                <a:lnTo>
                  <a:pt x="20" y="2266"/>
                </a:lnTo>
                <a:lnTo>
                  <a:pt x="43" y="2116"/>
                </a:lnTo>
                <a:lnTo>
                  <a:pt x="73" y="1967"/>
                </a:lnTo>
                <a:lnTo>
                  <a:pt x="114" y="1824"/>
                </a:lnTo>
                <a:lnTo>
                  <a:pt x="163" y="1683"/>
                </a:lnTo>
                <a:lnTo>
                  <a:pt x="218" y="1544"/>
                </a:lnTo>
                <a:lnTo>
                  <a:pt x="281" y="1412"/>
                </a:lnTo>
                <a:lnTo>
                  <a:pt x="353" y="1283"/>
                </a:lnTo>
                <a:lnTo>
                  <a:pt x="431" y="1158"/>
                </a:lnTo>
                <a:lnTo>
                  <a:pt x="515" y="1039"/>
                </a:lnTo>
                <a:lnTo>
                  <a:pt x="606" y="924"/>
                </a:lnTo>
                <a:lnTo>
                  <a:pt x="703" y="814"/>
                </a:lnTo>
                <a:lnTo>
                  <a:pt x="705" y="814"/>
                </a:lnTo>
                <a:lnTo>
                  <a:pt x="705" y="813"/>
                </a:lnTo>
                <a:lnTo>
                  <a:pt x="814" y="706"/>
                </a:lnTo>
                <a:lnTo>
                  <a:pt x="927" y="604"/>
                </a:lnTo>
                <a:lnTo>
                  <a:pt x="1048" y="511"/>
                </a:lnTo>
                <a:lnTo>
                  <a:pt x="1173" y="423"/>
                </a:lnTo>
                <a:lnTo>
                  <a:pt x="1303" y="343"/>
                </a:lnTo>
                <a:lnTo>
                  <a:pt x="1439" y="270"/>
                </a:lnTo>
                <a:lnTo>
                  <a:pt x="1579" y="207"/>
                </a:lnTo>
                <a:lnTo>
                  <a:pt x="1723" y="150"/>
                </a:lnTo>
                <a:lnTo>
                  <a:pt x="1872" y="102"/>
                </a:lnTo>
                <a:lnTo>
                  <a:pt x="2025" y="63"/>
                </a:lnTo>
                <a:lnTo>
                  <a:pt x="2181" y="34"/>
                </a:lnTo>
                <a:lnTo>
                  <a:pt x="2340" y="13"/>
                </a:lnTo>
                <a:lnTo>
                  <a:pt x="2501" y="3"/>
                </a:lnTo>
                <a:lnTo>
                  <a:pt x="2551" y="2"/>
                </a:lnTo>
                <a:lnTo>
                  <a:pt x="2590"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24" name="Freeform 24"/>
          <p:cNvSpPr>
            <a:spLocks noEditPoints="1"/>
          </p:cNvSpPr>
          <p:nvPr/>
        </p:nvSpPr>
        <p:spPr bwMode="auto">
          <a:xfrm>
            <a:off x="4105600" y="5147955"/>
            <a:ext cx="371227" cy="246887"/>
          </a:xfrm>
          <a:custGeom>
            <a:avLst/>
            <a:gdLst>
              <a:gd name="T0" fmla="*/ 1421 w 3729"/>
              <a:gd name="T1" fmla="*/ 2267 h 2480"/>
              <a:gd name="T2" fmla="*/ 1930 w 3729"/>
              <a:gd name="T3" fmla="*/ 1928 h 2480"/>
              <a:gd name="T4" fmla="*/ 1591 w 3729"/>
              <a:gd name="T5" fmla="*/ 1707 h 2480"/>
              <a:gd name="T6" fmla="*/ 1190 w 3729"/>
              <a:gd name="T7" fmla="*/ 1398 h 2480"/>
              <a:gd name="T8" fmla="*/ 1496 w 3729"/>
              <a:gd name="T9" fmla="*/ 1592 h 2480"/>
              <a:gd name="T10" fmla="*/ 1496 w 3729"/>
              <a:gd name="T11" fmla="*/ 1592 h 2480"/>
              <a:gd name="T12" fmla="*/ 1498 w 3729"/>
              <a:gd name="T13" fmla="*/ 1590 h 2480"/>
              <a:gd name="T14" fmla="*/ 1503 w 3729"/>
              <a:gd name="T15" fmla="*/ 1579 h 2480"/>
              <a:gd name="T16" fmla="*/ 1507 w 3729"/>
              <a:gd name="T17" fmla="*/ 1574 h 2480"/>
              <a:gd name="T18" fmla="*/ 1510 w 3729"/>
              <a:gd name="T19" fmla="*/ 1569 h 2480"/>
              <a:gd name="T20" fmla="*/ 1513 w 3729"/>
              <a:gd name="T21" fmla="*/ 1567 h 2480"/>
              <a:gd name="T22" fmla="*/ 1519 w 3729"/>
              <a:gd name="T23" fmla="*/ 1561 h 2480"/>
              <a:gd name="T24" fmla="*/ 3538 w 3729"/>
              <a:gd name="T25" fmla="*/ 233 h 2480"/>
              <a:gd name="T26" fmla="*/ 1810 w 3729"/>
              <a:gd name="T27" fmla="*/ 1702 h 2480"/>
              <a:gd name="T28" fmla="*/ 3538 w 3729"/>
              <a:gd name="T29" fmla="*/ 233 h 2480"/>
              <a:gd name="T30" fmla="*/ 243 w 3729"/>
              <a:gd name="T31" fmla="*/ 831 h 2480"/>
              <a:gd name="T32" fmla="*/ 3231 w 3729"/>
              <a:gd name="T33" fmla="*/ 214 h 2480"/>
              <a:gd name="T34" fmla="*/ 3673 w 3729"/>
              <a:gd name="T35" fmla="*/ 0 h 2480"/>
              <a:gd name="T36" fmla="*/ 3683 w 3729"/>
              <a:gd name="T37" fmla="*/ 2 h 2480"/>
              <a:gd name="T38" fmla="*/ 3693 w 3729"/>
              <a:gd name="T39" fmla="*/ 6 h 2480"/>
              <a:gd name="T40" fmla="*/ 3703 w 3729"/>
              <a:gd name="T41" fmla="*/ 11 h 2480"/>
              <a:gd name="T42" fmla="*/ 3710 w 3729"/>
              <a:gd name="T43" fmla="*/ 16 h 2480"/>
              <a:gd name="T44" fmla="*/ 3719 w 3729"/>
              <a:gd name="T45" fmla="*/ 26 h 2480"/>
              <a:gd name="T46" fmla="*/ 3720 w 3729"/>
              <a:gd name="T47" fmla="*/ 29 h 2480"/>
              <a:gd name="T48" fmla="*/ 3720 w 3729"/>
              <a:gd name="T49" fmla="*/ 29 h 2480"/>
              <a:gd name="T50" fmla="*/ 3721 w 3729"/>
              <a:gd name="T51" fmla="*/ 31 h 2480"/>
              <a:gd name="T52" fmla="*/ 3726 w 3729"/>
              <a:gd name="T53" fmla="*/ 41 h 2480"/>
              <a:gd name="T54" fmla="*/ 3728 w 3729"/>
              <a:gd name="T55" fmla="*/ 54 h 2480"/>
              <a:gd name="T56" fmla="*/ 3729 w 3729"/>
              <a:gd name="T57" fmla="*/ 68 h 2480"/>
              <a:gd name="T58" fmla="*/ 3728 w 3729"/>
              <a:gd name="T59" fmla="*/ 72 h 2480"/>
              <a:gd name="T60" fmla="*/ 3728 w 3729"/>
              <a:gd name="T61" fmla="*/ 73 h 2480"/>
              <a:gd name="T62" fmla="*/ 3727 w 3729"/>
              <a:gd name="T63" fmla="*/ 77 h 2480"/>
              <a:gd name="T64" fmla="*/ 3726 w 3729"/>
              <a:gd name="T65" fmla="*/ 84 h 2480"/>
              <a:gd name="T66" fmla="*/ 2847 w 3729"/>
              <a:gd name="T67" fmla="*/ 2454 h 2480"/>
              <a:gd name="T68" fmla="*/ 2817 w 3729"/>
              <a:gd name="T69" fmla="*/ 2476 h 2480"/>
              <a:gd name="T70" fmla="*/ 2781 w 3729"/>
              <a:gd name="T71" fmla="*/ 2476 h 2480"/>
              <a:gd name="T72" fmla="*/ 2044 w 3729"/>
              <a:gd name="T73" fmla="*/ 2002 h 2480"/>
              <a:gd name="T74" fmla="*/ 1343 w 3729"/>
              <a:gd name="T75" fmla="*/ 2470 h 2480"/>
              <a:gd name="T76" fmla="*/ 1311 w 3729"/>
              <a:gd name="T77" fmla="*/ 2480 h 2480"/>
              <a:gd name="T78" fmla="*/ 1298 w 3729"/>
              <a:gd name="T79" fmla="*/ 2478 h 2480"/>
              <a:gd name="T80" fmla="*/ 1288 w 3729"/>
              <a:gd name="T81" fmla="*/ 2475 h 2480"/>
              <a:gd name="T82" fmla="*/ 1279 w 3729"/>
              <a:gd name="T83" fmla="*/ 2472 h 2480"/>
              <a:gd name="T84" fmla="*/ 1272 w 3729"/>
              <a:gd name="T85" fmla="*/ 2468 h 2480"/>
              <a:gd name="T86" fmla="*/ 1268 w 3729"/>
              <a:gd name="T87" fmla="*/ 2465 h 2480"/>
              <a:gd name="T88" fmla="*/ 1259 w 3729"/>
              <a:gd name="T89" fmla="*/ 2455 h 2480"/>
              <a:gd name="T90" fmla="*/ 1255 w 3729"/>
              <a:gd name="T91" fmla="*/ 2452 h 2480"/>
              <a:gd name="T92" fmla="*/ 1254 w 3729"/>
              <a:gd name="T93" fmla="*/ 2449 h 2480"/>
              <a:gd name="T94" fmla="*/ 1247 w 3729"/>
              <a:gd name="T95" fmla="*/ 2432 h 2480"/>
              <a:gd name="T96" fmla="*/ 1246 w 3729"/>
              <a:gd name="T97" fmla="*/ 2424 h 2480"/>
              <a:gd name="T98" fmla="*/ 1246 w 3729"/>
              <a:gd name="T99" fmla="*/ 2409 h 2480"/>
              <a:gd name="T100" fmla="*/ 1246 w 3729"/>
              <a:gd name="T101" fmla="*/ 2407 h 2480"/>
              <a:gd name="T102" fmla="*/ 32 w 3729"/>
              <a:gd name="T103" fmla="*/ 861 h 2480"/>
              <a:gd name="T104" fmla="*/ 6 w 3729"/>
              <a:gd name="T105" fmla="*/ 833 h 2480"/>
              <a:gd name="T106" fmla="*/ 0 w 3729"/>
              <a:gd name="T107" fmla="*/ 796 h 2480"/>
              <a:gd name="T108" fmla="*/ 16 w 3729"/>
              <a:gd name="T109" fmla="*/ 763 h 2480"/>
              <a:gd name="T110" fmla="*/ 49 w 3729"/>
              <a:gd name="T111" fmla="*/ 744 h 2480"/>
              <a:gd name="T112" fmla="*/ 3657 w 3729"/>
              <a:gd name="T113" fmla="*/ 1 h 2480"/>
              <a:gd name="T114" fmla="*/ 3666 w 3729"/>
              <a:gd name="T115" fmla="*/ 0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29" h="2480">
                <a:moveTo>
                  <a:pt x="1591" y="1707"/>
                </a:moveTo>
                <a:lnTo>
                  <a:pt x="1421" y="2267"/>
                </a:lnTo>
                <a:lnTo>
                  <a:pt x="1674" y="2099"/>
                </a:lnTo>
                <a:lnTo>
                  <a:pt x="1930" y="1928"/>
                </a:lnTo>
                <a:lnTo>
                  <a:pt x="1855" y="1879"/>
                </a:lnTo>
                <a:lnTo>
                  <a:pt x="1591" y="1707"/>
                </a:lnTo>
                <a:close/>
                <a:moveTo>
                  <a:pt x="3009" y="467"/>
                </a:moveTo>
                <a:lnTo>
                  <a:pt x="1190" y="1398"/>
                </a:lnTo>
                <a:lnTo>
                  <a:pt x="1326" y="2147"/>
                </a:lnTo>
                <a:lnTo>
                  <a:pt x="1496" y="1592"/>
                </a:lnTo>
                <a:lnTo>
                  <a:pt x="1496" y="1592"/>
                </a:lnTo>
                <a:lnTo>
                  <a:pt x="1496" y="1592"/>
                </a:lnTo>
                <a:lnTo>
                  <a:pt x="1498" y="1591"/>
                </a:lnTo>
                <a:lnTo>
                  <a:pt x="1498" y="1590"/>
                </a:lnTo>
                <a:lnTo>
                  <a:pt x="1500" y="1584"/>
                </a:lnTo>
                <a:lnTo>
                  <a:pt x="1503" y="1579"/>
                </a:lnTo>
                <a:lnTo>
                  <a:pt x="1504" y="1576"/>
                </a:lnTo>
                <a:lnTo>
                  <a:pt x="1507" y="1574"/>
                </a:lnTo>
                <a:lnTo>
                  <a:pt x="1508" y="1572"/>
                </a:lnTo>
                <a:lnTo>
                  <a:pt x="1510" y="1569"/>
                </a:lnTo>
                <a:lnTo>
                  <a:pt x="1511" y="1568"/>
                </a:lnTo>
                <a:lnTo>
                  <a:pt x="1513" y="1567"/>
                </a:lnTo>
                <a:lnTo>
                  <a:pt x="1516" y="1564"/>
                </a:lnTo>
                <a:lnTo>
                  <a:pt x="1519" y="1561"/>
                </a:lnTo>
                <a:lnTo>
                  <a:pt x="3009" y="467"/>
                </a:lnTo>
                <a:close/>
                <a:moveTo>
                  <a:pt x="3538" y="233"/>
                </a:moveTo>
                <a:lnTo>
                  <a:pt x="1665" y="1609"/>
                </a:lnTo>
                <a:lnTo>
                  <a:pt x="1810" y="1702"/>
                </a:lnTo>
                <a:lnTo>
                  <a:pt x="2767" y="2323"/>
                </a:lnTo>
                <a:lnTo>
                  <a:pt x="3538" y="233"/>
                </a:lnTo>
                <a:close/>
                <a:moveTo>
                  <a:pt x="3231" y="214"/>
                </a:moveTo>
                <a:lnTo>
                  <a:pt x="243" y="831"/>
                </a:lnTo>
                <a:lnTo>
                  <a:pt x="1122" y="1293"/>
                </a:lnTo>
                <a:lnTo>
                  <a:pt x="3231" y="214"/>
                </a:lnTo>
                <a:close/>
                <a:moveTo>
                  <a:pt x="3666" y="0"/>
                </a:moveTo>
                <a:lnTo>
                  <a:pt x="3673" y="0"/>
                </a:lnTo>
                <a:lnTo>
                  <a:pt x="3680" y="1"/>
                </a:lnTo>
                <a:lnTo>
                  <a:pt x="3683" y="2"/>
                </a:lnTo>
                <a:lnTo>
                  <a:pt x="3687" y="2"/>
                </a:lnTo>
                <a:lnTo>
                  <a:pt x="3693" y="6"/>
                </a:lnTo>
                <a:lnTo>
                  <a:pt x="3702" y="10"/>
                </a:lnTo>
                <a:lnTo>
                  <a:pt x="3703" y="11"/>
                </a:lnTo>
                <a:lnTo>
                  <a:pt x="3705" y="11"/>
                </a:lnTo>
                <a:lnTo>
                  <a:pt x="3710" y="16"/>
                </a:lnTo>
                <a:lnTo>
                  <a:pt x="3714" y="21"/>
                </a:lnTo>
                <a:lnTo>
                  <a:pt x="3719" y="26"/>
                </a:lnTo>
                <a:lnTo>
                  <a:pt x="3719" y="27"/>
                </a:lnTo>
                <a:lnTo>
                  <a:pt x="3720" y="29"/>
                </a:lnTo>
                <a:lnTo>
                  <a:pt x="3720" y="29"/>
                </a:lnTo>
                <a:lnTo>
                  <a:pt x="3720" y="29"/>
                </a:lnTo>
                <a:lnTo>
                  <a:pt x="3720" y="29"/>
                </a:lnTo>
                <a:lnTo>
                  <a:pt x="3721" y="31"/>
                </a:lnTo>
                <a:lnTo>
                  <a:pt x="3722" y="32"/>
                </a:lnTo>
                <a:lnTo>
                  <a:pt x="3726" y="41"/>
                </a:lnTo>
                <a:lnTo>
                  <a:pt x="3728" y="50"/>
                </a:lnTo>
                <a:lnTo>
                  <a:pt x="3728" y="54"/>
                </a:lnTo>
                <a:lnTo>
                  <a:pt x="3729" y="61"/>
                </a:lnTo>
                <a:lnTo>
                  <a:pt x="3729" y="68"/>
                </a:lnTo>
                <a:lnTo>
                  <a:pt x="3729" y="70"/>
                </a:lnTo>
                <a:lnTo>
                  <a:pt x="3728" y="72"/>
                </a:lnTo>
                <a:lnTo>
                  <a:pt x="3728" y="72"/>
                </a:lnTo>
                <a:lnTo>
                  <a:pt x="3728" y="73"/>
                </a:lnTo>
                <a:lnTo>
                  <a:pt x="3727" y="76"/>
                </a:lnTo>
                <a:lnTo>
                  <a:pt x="3727" y="77"/>
                </a:lnTo>
                <a:lnTo>
                  <a:pt x="3727" y="80"/>
                </a:lnTo>
                <a:lnTo>
                  <a:pt x="3726" y="84"/>
                </a:lnTo>
                <a:lnTo>
                  <a:pt x="2855" y="2438"/>
                </a:lnTo>
                <a:lnTo>
                  <a:pt x="2847" y="2454"/>
                </a:lnTo>
                <a:lnTo>
                  <a:pt x="2834" y="2467"/>
                </a:lnTo>
                <a:lnTo>
                  <a:pt x="2817" y="2476"/>
                </a:lnTo>
                <a:lnTo>
                  <a:pt x="2798" y="2480"/>
                </a:lnTo>
                <a:lnTo>
                  <a:pt x="2781" y="2476"/>
                </a:lnTo>
                <a:lnTo>
                  <a:pt x="2763" y="2469"/>
                </a:lnTo>
                <a:lnTo>
                  <a:pt x="2044" y="2002"/>
                </a:lnTo>
                <a:lnTo>
                  <a:pt x="1356" y="2459"/>
                </a:lnTo>
                <a:lnTo>
                  <a:pt x="1343" y="2470"/>
                </a:lnTo>
                <a:lnTo>
                  <a:pt x="1328" y="2476"/>
                </a:lnTo>
                <a:lnTo>
                  <a:pt x="1311" y="2480"/>
                </a:lnTo>
                <a:lnTo>
                  <a:pt x="1307" y="2480"/>
                </a:lnTo>
                <a:lnTo>
                  <a:pt x="1298" y="2478"/>
                </a:lnTo>
                <a:lnTo>
                  <a:pt x="1290" y="2476"/>
                </a:lnTo>
                <a:lnTo>
                  <a:pt x="1288" y="2475"/>
                </a:lnTo>
                <a:lnTo>
                  <a:pt x="1284" y="2475"/>
                </a:lnTo>
                <a:lnTo>
                  <a:pt x="1279" y="2472"/>
                </a:lnTo>
                <a:lnTo>
                  <a:pt x="1273" y="2468"/>
                </a:lnTo>
                <a:lnTo>
                  <a:pt x="1272" y="2468"/>
                </a:lnTo>
                <a:lnTo>
                  <a:pt x="1270" y="2467"/>
                </a:lnTo>
                <a:lnTo>
                  <a:pt x="1268" y="2465"/>
                </a:lnTo>
                <a:lnTo>
                  <a:pt x="1264" y="2461"/>
                </a:lnTo>
                <a:lnTo>
                  <a:pt x="1259" y="2455"/>
                </a:lnTo>
                <a:lnTo>
                  <a:pt x="1257" y="2452"/>
                </a:lnTo>
                <a:lnTo>
                  <a:pt x="1255" y="2452"/>
                </a:lnTo>
                <a:lnTo>
                  <a:pt x="1254" y="2450"/>
                </a:lnTo>
                <a:lnTo>
                  <a:pt x="1254" y="2449"/>
                </a:lnTo>
                <a:lnTo>
                  <a:pt x="1250" y="2440"/>
                </a:lnTo>
                <a:lnTo>
                  <a:pt x="1247" y="2432"/>
                </a:lnTo>
                <a:lnTo>
                  <a:pt x="1246" y="2428"/>
                </a:lnTo>
                <a:lnTo>
                  <a:pt x="1246" y="2424"/>
                </a:lnTo>
                <a:lnTo>
                  <a:pt x="1246" y="2417"/>
                </a:lnTo>
                <a:lnTo>
                  <a:pt x="1246" y="2409"/>
                </a:lnTo>
                <a:lnTo>
                  <a:pt x="1246" y="2408"/>
                </a:lnTo>
                <a:lnTo>
                  <a:pt x="1246" y="2407"/>
                </a:lnTo>
                <a:lnTo>
                  <a:pt x="1065" y="1404"/>
                </a:lnTo>
                <a:lnTo>
                  <a:pt x="32" y="861"/>
                </a:lnTo>
                <a:lnTo>
                  <a:pt x="16" y="849"/>
                </a:lnTo>
                <a:lnTo>
                  <a:pt x="6" y="833"/>
                </a:lnTo>
                <a:lnTo>
                  <a:pt x="0" y="816"/>
                </a:lnTo>
                <a:lnTo>
                  <a:pt x="0" y="796"/>
                </a:lnTo>
                <a:lnTo>
                  <a:pt x="5" y="778"/>
                </a:lnTo>
                <a:lnTo>
                  <a:pt x="16" y="763"/>
                </a:lnTo>
                <a:lnTo>
                  <a:pt x="30" y="751"/>
                </a:lnTo>
                <a:lnTo>
                  <a:pt x="49" y="744"/>
                </a:lnTo>
                <a:lnTo>
                  <a:pt x="3653" y="1"/>
                </a:lnTo>
                <a:lnTo>
                  <a:pt x="3657" y="1"/>
                </a:lnTo>
                <a:lnTo>
                  <a:pt x="3659" y="1"/>
                </a:lnTo>
                <a:lnTo>
                  <a:pt x="3666"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grpSp>
        <p:nvGrpSpPr>
          <p:cNvPr id="125" name="Group 124"/>
          <p:cNvGrpSpPr/>
          <p:nvPr/>
        </p:nvGrpSpPr>
        <p:grpSpPr>
          <a:xfrm>
            <a:off x="3652707" y="3632390"/>
            <a:ext cx="289770" cy="289020"/>
            <a:chOff x="16006763" y="6135688"/>
            <a:chExt cx="4905375" cy="4892675"/>
          </a:xfrm>
          <a:solidFill>
            <a:schemeClr val="tx1">
              <a:lumMod val="75000"/>
              <a:lumOff val="25000"/>
            </a:schemeClr>
          </a:solidFill>
        </p:grpSpPr>
        <p:sp>
          <p:nvSpPr>
            <p:cNvPr id="126" name="Freeform 29"/>
            <p:cNvSpPr>
              <a:spLocks noEditPoints="1"/>
            </p:cNvSpPr>
            <p:nvPr/>
          </p:nvSpPr>
          <p:spPr bwMode="auto">
            <a:xfrm>
              <a:off x="18121313" y="7410450"/>
              <a:ext cx="1352550" cy="1598612"/>
            </a:xfrm>
            <a:custGeom>
              <a:avLst/>
              <a:gdLst>
                <a:gd name="T0" fmla="*/ 376 w 1703"/>
                <a:gd name="T1" fmla="*/ 1384 h 2014"/>
                <a:gd name="T2" fmla="*/ 292 w 1703"/>
                <a:gd name="T3" fmla="*/ 1424 h 2014"/>
                <a:gd name="T4" fmla="*/ 234 w 1703"/>
                <a:gd name="T5" fmla="*/ 1498 h 2014"/>
                <a:gd name="T6" fmla="*/ 211 w 1703"/>
                <a:gd name="T7" fmla="*/ 1590 h 2014"/>
                <a:gd name="T8" fmla="*/ 234 w 1703"/>
                <a:gd name="T9" fmla="*/ 1685 h 2014"/>
                <a:gd name="T10" fmla="*/ 292 w 1703"/>
                <a:gd name="T11" fmla="*/ 1756 h 2014"/>
                <a:gd name="T12" fmla="*/ 376 w 1703"/>
                <a:gd name="T13" fmla="*/ 1796 h 2014"/>
                <a:gd name="T14" fmla="*/ 474 w 1703"/>
                <a:gd name="T15" fmla="*/ 1796 h 2014"/>
                <a:gd name="T16" fmla="*/ 558 w 1703"/>
                <a:gd name="T17" fmla="*/ 1756 h 2014"/>
                <a:gd name="T18" fmla="*/ 616 w 1703"/>
                <a:gd name="T19" fmla="*/ 1685 h 2014"/>
                <a:gd name="T20" fmla="*/ 637 w 1703"/>
                <a:gd name="T21" fmla="*/ 1590 h 2014"/>
                <a:gd name="T22" fmla="*/ 616 w 1703"/>
                <a:gd name="T23" fmla="*/ 1498 h 2014"/>
                <a:gd name="T24" fmla="*/ 558 w 1703"/>
                <a:gd name="T25" fmla="*/ 1424 h 2014"/>
                <a:gd name="T26" fmla="*/ 474 w 1703"/>
                <a:gd name="T27" fmla="*/ 1384 h 2014"/>
                <a:gd name="T28" fmla="*/ 426 w 1703"/>
                <a:gd name="T29" fmla="*/ 0 h 2014"/>
                <a:gd name="T30" fmla="*/ 488 w 1703"/>
                <a:gd name="T31" fmla="*/ 21 h 2014"/>
                <a:gd name="T32" fmla="*/ 527 w 1703"/>
                <a:gd name="T33" fmla="*/ 73 h 2014"/>
                <a:gd name="T34" fmla="*/ 533 w 1703"/>
                <a:gd name="T35" fmla="*/ 1181 h 2014"/>
                <a:gd name="T36" fmla="*/ 651 w 1703"/>
                <a:gd name="T37" fmla="*/ 1233 h 2014"/>
                <a:gd name="T38" fmla="*/ 748 w 1703"/>
                <a:gd name="T39" fmla="*/ 1314 h 2014"/>
                <a:gd name="T40" fmla="*/ 816 w 1703"/>
                <a:gd name="T41" fmla="*/ 1422 h 2014"/>
                <a:gd name="T42" fmla="*/ 1599 w 1703"/>
                <a:gd name="T43" fmla="*/ 1484 h 2014"/>
                <a:gd name="T44" fmla="*/ 1661 w 1703"/>
                <a:gd name="T45" fmla="*/ 1505 h 2014"/>
                <a:gd name="T46" fmla="*/ 1699 w 1703"/>
                <a:gd name="T47" fmla="*/ 1557 h 2014"/>
                <a:gd name="T48" fmla="*/ 1699 w 1703"/>
                <a:gd name="T49" fmla="*/ 1625 h 2014"/>
                <a:gd name="T50" fmla="*/ 1661 w 1703"/>
                <a:gd name="T51" fmla="*/ 1677 h 2014"/>
                <a:gd name="T52" fmla="*/ 1599 w 1703"/>
                <a:gd name="T53" fmla="*/ 1696 h 2014"/>
                <a:gd name="T54" fmla="*/ 816 w 1703"/>
                <a:gd name="T55" fmla="*/ 1756 h 2014"/>
                <a:gd name="T56" fmla="*/ 752 w 1703"/>
                <a:gd name="T57" fmla="*/ 1860 h 2014"/>
                <a:gd name="T58" fmla="*/ 662 w 1703"/>
                <a:gd name="T59" fmla="*/ 1943 h 2014"/>
                <a:gd name="T60" fmla="*/ 552 w 1703"/>
                <a:gd name="T61" fmla="*/ 1995 h 2014"/>
                <a:gd name="T62" fmla="*/ 426 w 1703"/>
                <a:gd name="T63" fmla="*/ 2014 h 2014"/>
                <a:gd name="T64" fmla="*/ 290 w 1703"/>
                <a:gd name="T65" fmla="*/ 1993 h 2014"/>
                <a:gd name="T66" fmla="*/ 174 w 1703"/>
                <a:gd name="T67" fmla="*/ 1933 h 2014"/>
                <a:gd name="T68" fmla="*/ 81 w 1703"/>
                <a:gd name="T69" fmla="*/ 1841 h 2014"/>
                <a:gd name="T70" fmla="*/ 21 w 1703"/>
                <a:gd name="T71" fmla="*/ 1725 h 2014"/>
                <a:gd name="T72" fmla="*/ 0 w 1703"/>
                <a:gd name="T73" fmla="*/ 1590 h 2014"/>
                <a:gd name="T74" fmla="*/ 19 w 1703"/>
                <a:gd name="T75" fmla="*/ 1465 h 2014"/>
                <a:gd name="T76" fmla="*/ 71 w 1703"/>
                <a:gd name="T77" fmla="*/ 1355 h 2014"/>
                <a:gd name="T78" fmla="*/ 155 w 1703"/>
                <a:gd name="T79" fmla="*/ 1264 h 2014"/>
                <a:gd name="T80" fmla="*/ 259 w 1703"/>
                <a:gd name="T81" fmla="*/ 1201 h 2014"/>
                <a:gd name="T82" fmla="*/ 319 w 1703"/>
                <a:gd name="T83" fmla="*/ 106 h 2014"/>
                <a:gd name="T84" fmla="*/ 339 w 1703"/>
                <a:gd name="T85" fmla="*/ 44 h 2014"/>
                <a:gd name="T86" fmla="*/ 391 w 1703"/>
                <a:gd name="T87" fmla="*/ 5 h 2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03" h="2014">
                  <a:moveTo>
                    <a:pt x="426" y="1378"/>
                  </a:moveTo>
                  <a:lnTo>
                    <a:pt x="376" y="1384"/>
                  </a:lnTo>
                  <a:lnTo>
                    <a:pt x="331" y="1399"/>
                  </a:lnTo>
                  <a:lnTo>
                    <a:pt x="292" y="1424"/>
                  </a:lnTo>
                  <a:lnTo>
                    <a:pt x="259" y="1457"/>
                  </a:lnTo>
                  <a:lnTo>
                    <a:pt x="234" y="1498"/>
                  </a:lnTo>
                  <a:lnTo>
                    <a:pt x="217" y="1542"/>
                  </a:lnTo>
                  <a:lnTo>
                    <a:pt x="211" y="1590"/>
                  </a:lnTo>
                  <a:lnTo>
                    <a:pt x="217" y="1638"/>
                  </a:lnTo>
                  <a:lnTo>
                    <a:pt x="234" y="1685"/>
                  </a:lnTo>
                  <a:lnTo>
                    <a:pt x="259" y="1723"/>
                  </a:lnTo>
                  <a:lnTo>
                    <a:pt x="292" y="1756"/>
                  </a:lnTo>
                  <a:lnTo>
                    <a:pt x="331" y="1781"/>
                  </a:lnTo>
                  <a:lnTo>
                    <a:pt x="376" y="1796"/>
                  </a:lnTo>
                  <a:lnTo>
                    <a:pt x="426" y="1802"/>
                  </a:lnTo>
                  <a:lnTo>
                    <a:pt x="474" y="1796"/>
                  </a:lnTo>
                  <a:lnTo>
                    <a:pt x="519" y="1781"/>
                  </a:lnTo>
                  <a:lnTo>
                    <a:pt x="558" y="1756"/>
                  </a:lnTo>
                  <a:lnTo>
                    <a:pt x="591" y="1723"/>
                  </a:lnTo>
                  <a:lnTo>
                    <a:pt x="616" y="1685"/>
                  </a:lnTo>
                  <a:lnTo>
                    <a:pt x="633" y="1638"/>
                  </a:lnTo>
                  <a:lnTo>
                    <a:pt x="637" y="1590"/>
                  </a:lnTo>
                  <a:lnTo>
                    <a:pt x="633" y="1542"/>
                  </a:lnTo>
                  <a:lnTo>
                    <a:pt x="616" y="1498"/>
                  </a:lnTo>
                  <a:lnTo>
                    <a:pt x="591" y="1457"/>
                  </a:lnTo>
                  <a:lnTo>
                    <a:pt x="558" y="1424"/>
                  </a:lnTo>
                  <a:lnTo>
                    <a:pt x="519" y="1399"/>
                  </a:lnTo>
                  <a:lnTo>
                    <a:pt x="474" y="1384"/>
                  </a:lnTo>
                  <a:lnTo>
                    <a:pt x="426" y="1378"/>
                  </a:lnTo>
                  <a:close/>
                  <a:moveTo>
                    <a:pt x="426" y="0"/>
                  </a:moveTo>
                  <a:lnTo>
                    <a:pt x="459" y="5"/>
                  </a:lnTo>
                  <a:lnTo>
                    <a:pt x="488" y="21"/>
                  </a:lnTo>
                  <a:lnTo>
                    <a:pt x="511" y="44"/>
                  </a:lnTo>
                  <a:lnTo>
                    <a:pt x="527" y="73"/>
                  </a:lnTo>
                  <a:lnTo>
                    <a:pt x="533" y="106"/>
                  </a:lnTo>
                  <a:lnTo>
                    <a:pt x="533" y="1181"/>
                  </a:lnTo>
                  <a:lnTo>
                    <a:pt x="593" y="1203"/>
                  </a:lnTo>
                  <a:lnTo>
                    <a:pt x="651" y="1233"/>
                  </a:lnTo>
                  <a:lnTo>
                    <a:pt x="701" y="1270"/>
                  </a:lnTo>
                  <a:lnTo>
                    <a:pt x="748" y="1314"/>
                  </a:lnTo>
                  <a:lnTo>
                    <a:pt x="785" y="1366"/>
                  </a:lnTo>
                  <a:lnTo>
                    <a:pt x="816" y="1422"/>
                  </a:lnTo>
                  <a:lnTo>
                    <a:pt x="837" y="1484"/>
                  </a:lnTo>
                  <a:lnTo>
                    <a:pt x="1599" y="1484"/>
                  </a:lnTo>
                  <a:lnTo>
                    <a:pt x="1632" y="1490"/>
                  </a:lnTo>
                  <a:lnTo>
                    <a:pt x="1661" y="1505"/>
                  </a:lnTo>
                  <a:lnTo>
                    <a:pt x="1684" y="1528"/>
                  </a:lnTo>
                  <a:lnTo>
                    <a:pt x="1699" y="1557"/>
                  </a:lnTo>
                  <a:lnTo>
                    <a:pt x="1703" y="1590"/>
                  </a:lnTo>
                  <a:lnTo>
                    <a:pt x="1699" y="1625"/>
                  </a:lnTo>
                  <a:lnTo>
                    <a:pt x="1684" y="1654"/>
                  </a:lnTo>
                  <a:lnTo>
                    <a:pt x="1661" y="1677"/>
                  </a:lnTo>
                  <a:lnTo>
                    <a:pt x="1632" y="1690"/>
                  </a:lnTo>
                  <a:lnTo>
                    <a:pt x="1599" y="1696"/>
                  </a:lnTo>
                  <a:lnTo>
                    <a:pt x="837" y="1696"/>
                  </a:lnTo>
                  <a:lnTo>
                    <a:pt x="816" y="1756"/>
                  </a:lnTo>
                  <a:lnTo>
                    <a:pt x="788" y="1810"/>
                  </a:lnTo>
                  <a:lnTo>
                    <a:pt x="752" y="1860"/>
                  </a:lnTo>
                  <a:lnTo>
                    <a:pt x="711" y="1904"/>
                  </a:lnTo>
                  <a:lnTo>
                    <a:pt x="662" y="1943"/>
                  </a:lnTo>
                  <a:lnTo>
                    <a:pt x="608" y="1974"/>
                  </a:lnTo>
                  <a:lnTo>
                    <a:pt x="552" y="1995"/>
                  </a:lnTo>
                  <a:lnTo>
                    <a:pt x="490" y="2010"/>
                  </a:lnTo>
                  <a:lnTo>
                    <a:pt x="426" y="2014"/>
                  </a:lnTo>
                  <a:lnTo>
                    <a:pt x="356" y="2008"/>
                  </a:lnTo>
                  <a:lnTo>
                    <a:pt x="290" y="1993"/>
                  </a:lnTo>
                  <a:lnTo>
                    <a:pt x="230" y="1968"/>
                  </a:lnTo>
                  <a:lnTo>
                    <a:pt x="174" y="1933"/>
                  </a:lnTo>
                  <a:lnTo>
                    <a:pt x="124" y="1891"/>
                  </a:lnTo>
                  <a:lnTo>
                    <a:pt x="81" y="1841"/>
                  </a:lnTo>
                  <a:lnTo>
                    <a:pt x="46" y="1785"/>
                  </a:lnTo>
                  <a:lnTo>
                    <a:pt x="21" y="1725"/>
                  </a:lnTo>
                  <a:lnTo>
                    <a:pt x="5" y="1659"/>
                  </a:lnTo>
                  <a:lnTo>
                    <a:pt x="0" y="1590"/>
                  </a:lnTo>
                  <a:lnTo>
                    <a:pt x="4" y="1526"/>
                  </a:lnTo>
                  <a:lnTo>
                    <a:pt x="19" y="1465"/>
                  </a:lnTo>
                  <a:lnTo>
                    <a:pt x="40" y="1407"/>
                  </a:lnTo>
                  <a:lnTo>
                    <a:pt x="71" y="1355"/>
                  </a:lnTo>
                  <a:lnTo>
                    <a:pt x="110" y="1307"/>
                  </a:lnTo>
                  <a:lnTo>
                    <a:pt x="155" y="1264"/>
                  </a:lnTo>
                  <a:lnTo>
                    <a:pt x="205" y="1230"/>
                  </a:lnTo>
                  <a:lnTo>
                    <a:pt x="259" y="1201"/>
                  </a:lnTo>
                  <a:lnTo>
                    <a:pt x="319" y="1181"/>
                  </a:lnTo>
                  <a:lnTo>
                    <a:pt x="319" y="106"/>
                  </a:lnTo>
                  <a:lnTo>
                    <a:pt x="323" y="73"/>
                  </a:lnTo>
                  <a:lnTo>
                    <a:pt x="339" y="44"/>
                  </a:lnTo>
                  <a:lnTo>
                    <a:pt x="362" y="21"/>
                  </a:lnTo>
                  <a:lnTo>
                    <a:pt x="391" y="5"/>
                  </a:lnTo>
                  <a:lnTo>
                    <a:pt x="4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27" name="Freeform 30"/>
            <p:cNvSpPr>
              <a:spLocks noEditPoints="1"/>
            </p:cNvSpPr>
            <p:nvPr/>
          </p:nvSpPr>
          <p:spPr bwMode="auto">
            <a:xfrm>
              <a:off x="16006763" y="6135688"/>
              <a:ext cx="4905375" cy="4892675"/>
            </a:xfrm>
            <a:custGeom>
              <a:avLst/>
              <a:gdLst>
                <a:gd name="T0" fmla="*/ 2215 w 6180"/>
                <a:gd name="T1" fmla="*/ 692 h 6165"/>
                <a:gd name="T2" fmla="*/ 1331 w 6180"/>
                <a:gd name="T3" fmla="*/ 1206 h 6165"/>
                <a:gd name="T4" fmla="*/ 707 w 6180"/>
                <a:gd name="T5" fmla="*/ 2010 h 6165"/>
                <a:gd name="T6" fmla="*/ 432 w 6180"/>
                <a:gd name="T7" fmla="*/ 3015 h 6165"/>
                <a:gd name="T8" fmla="*/ 573 w 6180"/>
                <a:gd name="T9" fmla="*/ 4066 h 6165"/>
                <a:gd name="T10" fmla="*/ 1091 w 6180"/>
                <a:gd name="T11" fmla="*/ 4947 h 6165"/>
                <a:gd name="T12" fmla="*/ 1897 w 6180"/>
                <a:gd name="T13" fmla="*/ 5567 h 6165"/>
                <a:gd name="T14" fmla="*/ 2909 w 6180"/>
                <a:gd name="T15" fmla="*/ 5841 h 6165"/>
                <a:gd name="T16" fmla="*/ 3965 w 6180"/>
                <a:gd name="T17" fmla="*/ 5700 h 6165"/>
                <a:gd name="T18" fmla="*/ 4849 w 6180"/>
                <a:gd name="T19" fmla="*/ 5186 h 6165"/>
                <a:gd name="T20" fmla="*/ 5473 w 6180"/>
                <a:gd name="T21" fmla="*/ 4384 h 6165"/>
                <a:gd name="T22" fmla="*/ 5748 w 6180"/>
                <a:gd name="T23" fmla="*/ 3377 h 6165"/>
                <a:gd name="T24" fmla="*/ 5609 w 6180"/>
                <a:gd name="T25" fmla="*/ 2327 h 6165"/>
                <a:gd name="T26" fmla="*/ 5091 w 6180"/>
                <a:gd name="T27" fmla="*/ 1447 h 6165"/>
                <a:gd name="T28" fmla="*/ 4283 w 6180"/>
                <a:gd name="T29" fmla="*/ 827 h 6165"/>
                <a:gd name="T30" fmla="*/ 3273 w 6180"/>
                <a:gd name="T31" fmla="*/ 551 h 6165"/>
                <a:gd name="T32" fmla="*/ 595 w 6180"/>
                <a:gd name="T33" fmla="*/ 270 h 6165"/>
                <a:gd name="T34" fmla="*/ 271 w 6180"/>
                <a:gd name="T35" fmla="*/ 591 h 6165"/>
                <a:gd name="T36" fmla="*/ 236 w 6180"/>
                <a:gd name="T37" fmla="*/ 1033 h 6165"/>
                <a:gd name="T38" fmla="*/ 1110 w 6180"/>
                <a:gd name="T39" fmla="*/ 258 h 6165"/>
                <a:gd name="T40" fmla="*/ 5142 w 6180"/>
                <a:gd name="T41" fmla="*/ 235 h 6165"/>
                <a:gd name="T42" fmla="*/ 5921 w 6180"/>
                <a:gd name="T43" fmla="*/ 1104 h 6165"/>
                <a:gd name="T44" fmla="*/ 5938 w 6180"/>
                <a:gd name="T45" fmla="*/ 663 h 6165"/>
                <a:gd name="T46" fmla="*/ 5653 w 6180"/>
                <a:gd name="T47" fmla="*/ 304 h 6165"/>
                <a:gd name="T48" fmla="*/ 820 w 6180"/>
                <a:gd name="T49" fmla="*/ 0 h 6165"/>
                <a:gd name="T50" fmla="*/ 1331 w 6180"/>
                <a:gd name="T51" fmla="*/ 135 h 6165"/>
                <a:gd name="T52" fmla="*/ 1504 w 6180"/>
                <a:gd name="T53" fmla="*/ 354 h 6165"/>
                <a:gd name="T54" fmla="*/ 1440 w 6180"/>
                <a:gd name="T55" fmla="*/ 854 h 6165"/>
                <a:gd name="T56" fmla="*/ 2380 w 6180"/>
                <a:gd name="T57" fmla="*/ 422 h 6165"/>
                <a:gd name="T58" fmla="*/ 3453 w 6180"/>
                <a:gd name="T59" fmla="*/ 356 h 6165"/>
                <a:gd name="T60" fmla="*/ 4448 w 6180"/>
                <a:gd name="T61" fmla="*/ 674 h 6165"/>
                <a:gd name="T62" fmla="*/ 4704 w 6180"/>
                <a:gd name="T63" fmla="*/ 401 h 6165"/>
                <a:gd name="T64" fmla="*/ 4704 w 6180"/>
                <a:gd name="T65" fmla="*/ 250 h 6165"/>
                <a:gd name="T66" fmla="*/ 5182 w 6180"/>
                <a:gd name="T67" fmla="*/ 9 h 6165"/>
                <a:gd name="T68" fmla="*/ 5704 w 6180"/>
                <a:gd name="T69" fmla="*/ 90 h 6165"/>
                <a:gd name="T70" fmla="*/ 6089 w 6180"/>
                <a:gd name="T71" fmla="*/ 474 h 6165"/>
                <a:gd name="T72" fmla="*/ 6171 w 6180"/>
                <a:gd name="T73" fmla="*/ 992 h 6165"/>
                <a:gd name="T74" fmla="*/ 5928 w 6180"/>
                <a:gd name="T75" fmla="*/ 1469 h 6165"/>
                <a:gd name="T76" fmla="*/ 5777 w 6180"/>
                <a:gd name="T77" fmla="*/ 1469 h 6165"/>
                <a:gd name="T78" fmla="*/ 5564 w 6180"/>
                <a:gd name="T79" fmla="*/ 1737 h 6165"/>
                <a:gd name="T80" fmla="*/ 5921 w 6180"/>
                <a:gd name="T81" fmla="*/ 2676 h 6165"/>
                <a:gd name="T82" fmla="*/ 5917 w 6180"/>
                <a:gd name="T83" fmla="*/ 3738 h 6165"/>
                <a:gd name="T84" fmla="*/ 5531 w 6180"/>
                <a:gd name="T85" fmla="*/ 4711 h 6165"/>
                <a:gd name="T86" fmla="*/ 4835 w 6180"/>
                <a:gd name="T87" fmla="*/ 5471 h 6165"/>
                <a:gd name="T88" fmla="*/ 4901 w 6180"/>
                <a:gd name="T89" fmla="*/ 6059 h 6165"/>
                <a:gd name="T90" fmla="*/ 4797 w 6180"/>
                <a:gd name="T91" fmla="*/ 6165 h 6165"/>
                <a:gd name="T92" fmla="*/ 4058 w 6180"/>
                <a:gd name="T93" fmla="*/ 5893 h 6165"/>
                <a:gd name="T94" fmla="*/ 3091 w 6180"/>
                <a:gd name="T95" fmla="*/ 6059 h 6165"/>
                <a:gd name="T96" fmla="*/ 2122 w 6180"/>
                <a:gd name="T97" fmla="*/ 5893 h 6165"/>
                <a:gd name="T98" fmla="*/ 1385 w 6180"/>
                <a:gd name="T99" fmla="*/ 6165 h 6165"/>
                <a:gd name="T100" fmla="*/ 1279 w 6180"/>
                <a:gd name="T101" fmla="*/ 6059 h 6165"/>
                <a:gd name="T102" fmla="*/ 1345 w 6180"/>
                <a:gd name="T103" fmla="*/ 5471 h 6165"/>
                <a:gd name="T104" fmla="*/ 649 w 6180"/>
                <a:gd name="T105" fmla="*/ 4711 h 6165"/>
                <a:gd name="T106" fmla="*/ 263 w 6180"/>
                <a:gd name="T107" fmla="*/ 3738 h 6165"/>
                <a:gd name="T108" fmla="*/ 259 w 6180"/>
                <a:gd name="T109" fmla="*/ 2676 h 6165"/>
                <a:gd name="T110" fmla="*/ 616 w 6180"/>
                <a:gd name="T111" fmla="*/ 1737 h 6165"/>
                <a:gd name="T112" fmla="*/ 403 w 6180"/>
                <a:gd name="T113" fmla="*/ 1469 h 6165"/>
                <a:gd name="T114" fmla="*/ 252 w 6180"/>
                <a:gd name="T115" fmla="*/ 1469 h 6165"/>
                <a:gd name="T116" fmla="*/ 9 w 6180"/>
                <a:gd name="T117" fmla="*/ 992 h 6165"/>
                <a:gd name="T118" fmla="*/ 91 w 6180"/>
                <a:gd name="T119" fmla="*/ 474 h 6165"/>
                <a:gd name="T120" fmla="*/ 477 w 6180"/>
                <a:gd name="T121" fmla="*/ 90 h 6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80" h="6165">
                  <a:moveTo>
                    <a:pt x="3091" y="545"/>
                  </a:moveTo>
                  <a:lnTo>
                    <a:pt x="2909" y="551"/>
                  </a:lnTo>
                  <a:lnTo>
                    <a:pt x="2729" y="570"/>
                  </a:lnTo>
                  <a:lnTo>
                    <a:pt x="2554" y="599"/>
                  </a:lnTo>
                  <a:lnTo>
                    <a:pt x="2384" y="640"/>
                  </a:lnTo>
                  <a:lnTo>
                    <a:pt x="2215" y="692"/>
                  </a:lnTo>
                  <a:lnTo>
                    <a:pt x="2054" y="753"/>
                  </a:lnTo>
                  <a:lnTo>
                    <a:pt x="1897" y="827"/>
                  </a:lnTo>
                  <a:lnTo>
                    <a:pt x="1746" y="908"/>
                  </a:lnTo>
                  <a:lnTo>
                    <a:pt x="1601" y="998"/>
                  </a:lnTo>
                  <a:lnTo>
                    <a:pt x="1463" y="1099"/>
                  </a:lnTo>
                  <a:lnTo>
                    <a:pt x="1331" y="1206"/>
                  </a:lnTo>
                  <a:lnTo>
                    <a:pt x="1207" y="1322"/>
                  </a:lnTo>
                  <a:lnTo>
                    <a:pt x="1091" y="1447"/>
                  </a:lnTo>
                  <a:lnTo>
                    <a:pt x="982" y="1577"/>
                  </a:lnTo>
                  <a:lnTo>
                    <a:pt x="882" y="1715"/>
                  </a:lnTo>
                  <a:lnTo>
                    <a:pt x="790" y="1860"/>
                  </a:lnTo>
                  <a:lnTo>
                    <a:pt x="707" y="2010"/>
                  </a:lnTo>
                  <a:lnTo>
                    <a:pt x="635" y="2165"/>
                  </a:lnTo>
                  <a:lnTo>
                    <a:pt x="573" y="2327"/>
                  </a:lnTo>
                  <a:lnTo>
                    <a:pt x="521" y="2492"/>
                  </a:lnTo>
                  <a:lnTo>
                    <a:pt x="480" y="2662"/>
                  </a:lnTo>
                  <a:lnTo>
                    <a:pt x="449" y="2837"/>
                  </a:lnTo>
                  <a:lnTo>
                    <a:pt x="432" y="3015"/>
                  </a:lnTo>
                  <a:lnTo>
                    <a:pt x="426" y="3196"/>
                  </a:lnTo>
                  <a:lnTo>
                    <a:pt x="432" y="3377"/>
                  </a:lnTo>
                  <a:lnTo>
                    <a:pt x="449" y="3557"/>
                  </a:lnTo>
                  <a:lnTo>
                    <a:pt x="480" y="3730"/>
                  </a:lnTo>
                  <a:lnTo>
                    <a:pt x="521" y="3900"/>
                  </a:lnTo>
                  <a:lnTo>
                    <a:pt x="573" y="4066"/>
                  </a:lnTo>
                  <a:lnTo>
                    <a:pt x="635" y="4227"/>
                  </a:lnTo>
                  <a:lnTo>
                    <a:pt x="707" y="4384"/>
                  </a:lnTo>
                  <a:lnTo>
                    <a:pt x="790" y="4534"/>
                  </a:lnTo>
                  <a:lnTo>
                    <a:pt x="882" y="4679"/>
                  </a:lnTo>
                  <a:lnTo>
                    <a:pt x="982" y="4815"/>
                  </a:lnTo>
                  <a:lnTo>
                    <a:pt x="1091" y="4947"/>
                  </a:lnTo>
                  <a:lnTo>
                    <a:pt x="1207" y="5070"/>
                  </a:lnTo>
                  <a:lnTo>
                    <a:pt x="1331" y="5186"/>
                  </a:lnTo>
                  <a:lnTo>
                    <a:pt x="1463" y="5294"/>
                  </a:lnTo>
                  <a:lnTo>
                    <a:pt x="1601" y="5394"/>
                  </a:lnTo>
                  <a:lnTo>
                    <a:pt x="1746" y="5484"/>
                  </a:lnTo>
                  <a:lnTo>
                    <a:pt x="1897" y="5567"/>
                  </a:lnTo>
                  <a:lnTo>
                    <a:pt x="2054" y="5639"/>
                  </a:lnTo>
                  <a:lnTo>
                    <a:pt x="2215" y="5700"/>
                  </a:lnTo>
                  <a:lnTo>
                    <a:pt x="2384" y="5752"/>
                  </a:lnTo>
                  <a:lnTo>
                    <a:pt x="2554" y="5793"/>
                  </a:lnTo>
                  <a:lnTo>
                    <a:pt x="2729" y="5824"/>
                  </a:lnTo>
                  <a:lnTo>
                    <a:pt x="2909" y="5841"/>
                  </a:lnTo>
                  <a:lnTo>
                    <a:pt x="3091" y="5847"/>
                  </a:lnTo>
                  <a:lnTo>
                    <a:pt x="3273" y="5841"/>
                  </a:lnTo>
                  <a:lnTo>
                    <a:pt x="3452" y="5824"/>
                  </a:lnTo>
                  <a:lnTo>
                    <a:pt x="3626" y="5793"/>
                  </a:lnTo>
                  <a:lnTo>
                    <a:pt x="3798" y="5752"/>
                  </a:lnTo>
                  <a:lnTo>
                    <a:pt x="3965" y="5700"/>
                  </a:lnTo>
                  <a:lnTo>
                    <a:pt x="4126" y="5639"/>
                  </a:lnTo>
                  <a:lnTo>
                    <a:pt x="4283" y="5567"/>
                  </a:lnTo>
                  <a:lnTo>
                    <a:pt x="4434" y="5484"/>
                  </a:lnTo>
                  <a:lnTo>
                    <a:pt x="4579" y="5394"/>
                  </a:lnTo>
                  <a:lnTo>
                    <a:pt x="4717" y="5294"/>
                  </a:lnTo>
                  <a:lnTo>
                    <a:pt x="4849" y="5186"/>
                  </a:lnTo>
                  <a:lnTo>
                    <a:pt x="4973" y="5070"/>
                  </a:lnTo>
                  <a:lnTo>
                    <a:pt x="5091" y="4947"/>
                  </a:lnTo>
                  <a:lnTo>
                    <a:pt x="5200" y="4815"/>
                  </a:lnTo>
                  <a:lnTo>
                    <a:pt x="5299" y="4679"/>
                  </a:lnTo>
                  <a:lnTo>
                    <a:pt x="5392" y="4534"/>
                  </a:lnTo>
                  <a:lnTo>
                    <a:pt x="5473" y="4384"/>
                  </a:lnTo>
                  <a:lnTo>
                    <a:pt x="5545" y="4227"/>
                  </a:lnTo>
                  <a:lnTo>
                    <a:pt x="5609" y="4066"/>
                  </a:lnTo>
                  <a:lnTo>
                    <a:pt x="5659" y="3900"/>
                  </a:lnTo>
                  <a:lnTo>
                    <a:pt x="5702" y="3730"/>
                  </a:lnTo>
                  <a:lnTo>
                    <a:pt x="5731" y="3557"/>
                  </a:lnTo>
                  <a:lnTo>
                    <a:pt x="5748" y="3377"/>
                  </a:lnTo>
                  <a:lnTo>
                    <a:pt x="5756" y="3196"/>
                  </a:lnTo>
                  <a:lnTo>
                    <a:pt x="5748" y="3015"/>
                  </a:lnTo>
                  <a:lnTo>
                    <a:pt x="5731" y="2837"/>
                  </a:lnTo>
                  <a:lnTo>
                    <a:pt x="5702" y="2662"/>
                  </a:lnTo>
                  <a:lnTo>
                    <a:pt x="5659" y="2492"/>
                  </a:lnTo>
                  <a:lnTo>
                    <a:pt x="5609" y="2327"/>
                  </a:lnTo>
                  <a:lnTo>
                    <a:pt x="5545" y="2165"/>
                  </a:lnTo>
                  <a:lnTo>
                    <a:pt x="5473" y="2010"/>
                  </a:lnTo>
                  <a:lnTo>
                    <a:pt x="5392" y="1860"/>
                  </a:lnTo>
                  <a:lnTo>
                    <a:pt x="5299" y="1715"/>
                  </a:lnTo>
                  <a:lnTo>
                    <a:pt x="5200" y="1577"/>
                  </a:lnTo>
                  <a:lnTo>
                    <a:pt x="5091" y="1447"/>
                  </a:lnTo>
                  <a:lnTo>
                    <a:pt x="4973" y="1322"/>
                  </a:lnTo>
                  <a:lnTo>
                    <a:pt x="4849" y="1206"/>
                  </a:lnTo>
                  <a:lnTo>
                    <a:pt x="4717" y="1099"/>
                  </a:lnTo>
                  <a:lnTo>
                    <a:pt x="4579" y="998"/>
                  </a:lnTo>
                  <a:lnTo>
                    <a:pt x="4434" y="908"/>
                  </a:lnTo>
                  <a:lnTo>
                    <a:pt x="4283" y="827"/>
                  </a:lnTo>
                  <a:lnTo>
                    <a:pt x="4126" y="753"/>
                  </a:lnTo>
                  <a:lnTo>
                    <a:pt x="3965" y="692"/>
                  </a:lnTo>
                  <a:lnTo>
                    <a:pt x="3798" y="640"/>
                  </a:lnTo>
                  <a:lnTo>
                    <a:pt x="3626" y="599"/>
                  </a:lnTo>
                  <a:lnTo>
                    <a:pt x="3452" y="570"/>
                  </a:lnTo>
                  <a:lnTo>
                    <a:pt x="3273" y="551"/>
                  </a:lnTo>
                  <a:lnTo>
                    <a:pt x="3091" y="545"/>
                  </a:lnTo>
                  <a:close/>
                  <a:moveTo>
                    <a:pt x="889" y="212"/>
                  </a:moveTo>
                  <a:lnTo>
                    <a:pt x="814" y="214"/>
                  </a:lnTo>
                  <a:lnTo>
                    <a:pt x="740" y="223"/>
                  </a:lnTo>
                  <a:lnTo>
                    <a:pt x="666" y="243"/>
                  </a:lnTo>
                  <a:lnTo>
                    <a:pt x="595" y="270"/>
                  </a:lnTo>
                  <a:lnTo>
                    <a:pt x="527" y="304"/>
                  </a:lnTo>
                  <a:lnTo>
                    <a:pt x="463" y="349"/>
                  </a:lnTo>
                  <a:lnTo>
                    <a:pt x="403" y="401"/>
                  </a:lnTo>
                  <a:lnTo>
                    <a:pt x="351" y="460"/>
                  </a:lnTo>
                  <a:lnTo>
                    <a:pt x="306" y="524"/>
                  </a:lnTo>
                  <a:lnTo>
                    <a:pt x="271" y="591"/>
                  </a:lnTo>
                  <a:lnTo>
                    <a:pt x="244" y="663"/>
                  </a:lnTo>
                  <a:lnTo>
                    <a:pt x="225" y="736"/>
                  </a:lnTo>
                  <a:lnTo>
                    <a:pt x="215" y="809"/>
                  </a:lnTo>
                  <a:lnTo>
                    <a:pt x="213" y="885"/>
                  </a:lnTo>
                  <a:lnTo>
                    <a:pt x="221" y="960"/>
                  </a:lnTo>
                  <a:lnTo>
                    <a:pt x="236" y="1033"/>
                  </a:lnTo>
                  <a:lnTo>
                    <a:pt x="259" y="1104"/>
                  </a:lnTo>
                  <a:lnTo>
                    <a:pt x="292" y="1172"/>
                  </a:lnTo>
                  <a:lnTo>
                    <a:pt x="333" y="1237"/>
                  </a:lnTo>
                  <a:lnTo>
                    <a:pt x="1244" y="331"/>
                  </a:lnTo>
                  <a:lnTo>
                    <a:pt x="1178" y="291"/>
                  </a:lnTo>
                  <a:lnTo>
                    <a:pt x="1110" y="258"/>
                  </a:lnTo>
                  <a:lnTo>
                    <a:pt x="1039" y="235"/>
                  </a:lnTo>
                  <a:lnTo>
                    <a:pt x="963" y="219"/>
                  </a:lnTo>
                  <a:lnTo>
                    <a:pt x="889" y="212"/>
                  </a:lnTo>
                  <a:close/>
                  <a:moveTo>
                    <a:pt x="5291" y="212"/>
                  </a:moveTo>
                  <a:lnTo>
                    <a:pt x="5217" y="219"/>
                  </a:lnTo>
                  <a:lnTo>
                    <a:pt x="5142" y="235"/>
                  </a:lnTo>
                  <a:lnTo>
                    <a:pt x="5070" y="258"/>
                  </a:lnTo>
                  <a:lnTo>
                    <a:pt x="5002" y="291"/>
                  </a:lnTo>
                  <a:lnTo>
                    <a:pt x="4936" y="331"/>
                  </a:lnTo>
                  <a:lnTo>
                    <a:pt x="5847" y="1237"/>
                  </a:lnTo>
                  <a:lnTo>
                    <a:pt x="5888" y="1172"/>
                  </a:lnTo>
                  <a:lnTo>
                    <a:pt x="5921" y="1104"/>
                  </a:lnTo>
                  <a:lnTo>
                    <a:pt x="5944" y="1033"/>
                  </a:lnTo>
                  <a:lnTo>
                    <a:pt x="5959" y="960"/>
                  </a:lnTo>
                  <a:lnTo>
                    <a:pt x="5967" y="885"/>
                  </a:lnTo>
                  <a:lnTo>
                    <a:pt x="5965" y="809"/>
                  </a:lnTo>
                  <a:lnTo>
                    <a:pt x="5956" y="736"/>
                  </a:lnTo>
                  <a:lnTo>
                    <a:pt x="5938" y="663"/>
                  </a:lnTo>
                  <a:lnTo>
                    <a:pt x="5911" y="591"/>
                  </a:lnTo>
                  <a:lnTo>
                    <a:pt x="5874" y="524"/>
                  </a:lnTo>
                  <a:lnTo>
                    <a:pt x="5830" y="460"/>
                  </a:lnTo>
                  <a:lnTo>
                    <a:pt x="5777" y="401"/>
                  </a:lnTo>
                  <a:lnTo>
                    <a:pt x="5717" y="349"/>
                  </a:lnTo>
                  <a:lnTo>
                    <a:pt x="5653" y="304"/>
                  </a:lnTo>
                  <a:lnTo>
                    <a:pt x="5585" y="270"/>
                  </a:lnTo>
                  <a:lnTo>
                    <a:pt x="5514" y="243"/>
                  </a:lnTo>
                  <a:lnTo>
                    <a:pt x="5440" y="223"/>
                  </a:lnTo>
                  <a:lnTo>
                    <a:pt x="5366" y="214"/>
                  </a:lnTo>
                  <a:lnTo>
                    <a:pt x="5291" y="212"/>
                  </a:lnTo>
                  <a:close/>
                  <a:moveTo>
                    <a:pt x="820" y="0"/>
                  </a:moveTo>
                  <a:lnTo>
                    <a:pt x="909" y="0"/>
                  </a:lnTo>
                  <a:lnTo>
                    <a:pt x="998" y="9"/>
                  </a:lnTo>
                  <a:lnTo>
                    <a:pt x="1085" y="27"/>
                  </a:lnTo>
                  <a:lnTo>
                    <a:pt x="1170" y="54"/>
                  </a:lnTo>
                  <a:lnTo>
                    <a:pt x="1252" y="90"/>
                  </a:lnTo>
                  <a:lnTo>
                    <a:pt x="1331" y="135"/>
                  </a:lnTo>
                  <a:lnTo>
                    <a:pt x="1407" y="189"/>
                  </a:lnTo>
                  <a:lnTo>
                    <a:pt x="1477" y="250"/>
                  </a:lnTo>
                  <a:lnTo>
                    <a:pt x="1494" y="273"/>
                  </a:lnTo>
                  <a:lnTo>
                    <a:pt x="1504" y="298"/>
                  </a:lnTo>
                  <a:lnTo>
                    <a:pt x="1508" y="325"/>
                  </a:lnTo>
                  <a:lnTo>
                    <a:pt x="1504" y="354"/>
                  </a:lnTo>
                  <a:lnTo>
                    <a:pt x="1494" y="379"/>
                  </a:lnTo>
                  <a:lnTo>
                    <a:pt x="1477" y="401"/>
                  </a:lnTo>
                  <a:lnTo>
                    <a:pt x="990" y="885"/>
                  </a:lnTo>
                  <a:lnTo>
                    <a:pt x="1172" y="1066"/>
                  </a:lnTo>
                  <a:lnTo>
                    <a:pt x="1302" y="956"/>
                  </a:lnTo>
                  <a:lnTo>
                    <a:pt x="1440" y="854"/>
                  </a:lnTo>
                  <a:lnTo>
                    <a:pt x="1583" y="759"/>
                  </a:lnTo>
                  <a:lnTo>
                    <a:pt x="1732" y="674"/>
                  </a:lnTo>
                  <a:lnTo>
                    <a:pt x="1886" y="597"/>
                  </a:lnTo>
                  <a:lnTo>
                    <a:pt x="2046" y="530"/>
                  </a:lnTo>
                  <a:lnTo>
                    <a:pt x="2211" y="470"/>
                  </a:lnTo>
                  <a:lnTo>
                    <a:pt x="2380" y="422"/>
                  </a:lnTo>
                  <a:lnTo>
                    <a:pt x="2552" y="383"/>
                  </a:lnTo>
                  <a:lnTo>
                    <a:pt x="2729" y="356"/>
                  </a:lnTo>
                  <a:lnTo>
                    <a:pt x="2907" y="339"/>
                  </a:lnTo>
                  <a:lnTo>
                    <a:pt x="3091" y="333"/>
                  </a:lnTo>
                  <a:lnTo>
                    <a:pt x="3273" y="339"/>
                  </a:lnTo>
                  <a:lnTo>
                    <a:pt x="3453" y="356"/>
                  </a:lnTo>
                  <a:lnTo>
                    <a:pt x="3630" y="383"/>
                  </a:lnTo>
                  <a:lnTo>
                    <a:pt x="3802" y="422"/>
                  </a:lnTo>
                  <a:lnTo>
                    <a:pt x="3971" y="470"/>
                  </a:lnTo>
                  <a:lnTo>
                    <a:pt x="4134" y="530"/>
                  </a:lnTo>
                  <a:lnTo>
                    <a:pt x="4295" y="597"/>
                  </a:lnTo>
                  <a:lnTo>
                    <a:pt x="4448" y="674"/>
                  </a:lnTo>
                  <a:lnTo>
                    <a:pt x="4597" y="759"/>
                  </a:lnTo>
                  <a:lnTo>
                    <a:pt x="4740" y="854"/>
                  </a:lnTo>
                  <a:lnTo>
                    <a:pt x="4878" y="956"/>
                  </a:lnTo>
                  <a:lnTo>
                    <a:pt x="5010" y="1066"/>
                  </a:lnTo>
                  <a:lnTo>
                    <a:pt x="5190" y="885"/>
                  </a:lnTo>
                  <a:lnTo>
                    <a:pt x="4704" y="401"/>
                  </a:lnTo>
                  <a:lnTo>
                    <a:pt x="4686" y="379"/>
                  </a:lnTo>
                  <a:lnTo>
                    <a:pt x="4676" y="354"/>
                  </a:lnTo>
                  <a:lnTo>
                    <a:pt x="4673" y="325"/>
                  </a:lnTo>
                  <a:lnTo>
                    <a:pt x="4676" y="298"/>
                  </a:lnTo>
                  <a:lnTo>
                    <a:pt x="4686" y="273"/>
                  </a:lnTo>
                  <a:lnTo>
                    <a:pt x="4704" y="250"/>
                  </a:lnTo>
                  <a:lnTo>
                    <a:pt x="4773" y="189"/>
                  </a:lnTo>
                  <a:lnTo>
                    <a:pt x="4849" y="135"/>
                  </a:lnTo>
                  <a:lnTo>
                    <a:pt x="4928" y="90"/>
                  </a:lnTo>
                  <a:lnTo>
                    <a:pt x="5012" y="54"/>
                  </a:lnTo>
                  <a:lnTo>
                    <a:pt x="5095" y="27"/>
                  </a:lnTo>
                  <a:lnTo>
                    <a:pt x="5182" y="9"/>
                  </a:lnTo>
                  <a:lnTo>
                    <a:pt x="5271" y="0"/>
                  </a:lnTo>
                  <a:lnTo>
                    <a:pt x="5361" y="0"/>
                  </a:lnTo>
                  <a:lnTo>
                    <a:pt x="5448" y="9"/>
                  </a:lnTo>
                  <a:lnTo>
                    <a:pt x="5535" y="27"/>
                  </a:lnTo>
                  <a:lnTo>
                    <a:pt x="5620" y="54"/>
                  </a:lnTo>
                  <a:lnTo>
                    <a:pt x="5704" y="90"/>
                  </a:lnTo>
                  <a:lnTo>
                    <a:pt x="5783" y="135"/>
                  </a:lnTo>
                  <a:lnTo>
                    <a:pt x="5859" y="189"/>
                  </a:lnTo>
                  <a:lnTo>
                    <a:pt x="5928" y="250"/>
                  </a:lnTo>
                  <a:lnTo>
                    <a:pt x="5990" y="322"/>
                  </a:lnTo>
                  <a:lnTo>
                    <a:pt x="6045" y="395"/>
                  </a:lnTo>
                  <a:lnTo>
                    <a:pt x="6089" y="474"/>
                  </a:lnTo>
                  <a:lnTo>
                    <a:pt x="6126" y="557"/>
                  </a:lnTo>
                  <a:lnTo>
                    <a:pt x="6153" y="642"/>
                  </a:lnTo>
                  <a:lnTo>
                    <a:pt x="6171" y="728"/>
                  </a:lnTo>
                  <a:lnTo>
                    <a:pt x="6180" y="815"/>
                  </a:lnTo>
                  <a:lnTo>
                    <a:pt x="6180" y="904"/>
                  </a:lnTo>
                  <a:lnTo>
                    <a:pt x="6171" y="992"/>
                  </a:lnTo>
                  <a:lnTo>
                    <a:pt x="6153" y="1079"/>
                  </a:lnTo>
                  <a:lnTo>
                    <a:pt x="6126" y="1164"/>
                  </a:lnTo>
                  <a:lnTo>
                    <a:pt x="6089" y="1245"/>
                  </a:lnTo>
                  <a:lnTo>
                    <a:pt x="6045" y="1324"/>
                  </a:lnTo>
                  <a:lnTo>
                    <a:pt x="5990" y="1399"/>
                  </a:lnTo>
                  <a:lnTo>
                    <a:pt x="5928" y="1469"/>
                  </a:lnTo>
                  <a:lnTo>
                    <a:pt x="5905" y="1486"/>
                  </a:lnTo>
                  <a:lnTo>
                    <a:pt x="5880" y="1496"/>
                  </a:lnTo>
                  <a:lnTo>
                    <a:pt x="5853" y="1500"/>
                  </a:lnTo>
                  <a:lnTo>
                    <a:pt x="5826" y="1496"/>
                  </a:lnTo>
                  <a:lnTo>
                    <a:pt x="5799" y="1486"/>
                  </a:lnTo>
                  <a:lnTo>
                    <a:pt x="5777" y="1469"/>
                  </a:lnTo>
                  <a:lnTo>
                    <a:pt x="5341" y="1035"/>
                  </a:lnTo>
                  <a:lnTo>
                    <a:pt x="5161" y="1212"/>
                  </a:lnTo>
                  <a:lnTo>
                    <a:pt x="5273" y="1334"/>
                  </a:lnTo>
                  <a:lnTo>
                    <a:pt x="5378" y="1463"/>
                  </a:lnTo>
                  <a:lnTo>
                    <a:pt x="5475" y="1598"/>
                  </a:lnTo>
                  <a:lnTo>
                    <a:pt x="5564" y="1737"/>
                  </a:lnTo>
                  <a:lnTo>
                    <a:pt x="5645" y="1881"/>
                  </a:lnTo>
                  <a:lnTo>
                    <a:pt x="5719" y="2032"/>
                  </a:lnTo>
                  <a:lnTo>
                    <a:pt x="5783" y="2188"/>
                  </a:lnTo>
                  <a:lnTo>
                    <a:pt x="5837" y="2346"/>
                  </a:lnTo>
                  <a:lnTo>
                    <a:pt x="5884" y="2510"/>
                  </a:lnTo>
                  <a:lnTo>
                    <a:pt x="5921" y="2676"/>
                  </a:lnTo>
                  <a:lnTo>
                    <a:pt x="5946" y="2847"/>
                  </a:lnTo>
                  <a:lnTo>
                    <a:pt x="5963" y="3021"/>
                  </a:lnTo>
                  <a:lnTo>
                    <a:pt x="5967" y="3196"/>
                  </a:lnTo>
                  <a:lnTo>
                    <a:pt x="5961" y="3381"/>
                  </a:lnTo>
                  <a:lnTo>
                    <a:pt x="5944" y="3560"/>
                  </a:lnTo>
                  <a:lnTo>
                    <a:pt x="5917" y="3738"/>
                  </a:lnTo>
                  <a:lnTo>
                    <a:pt x="5876" y="3911"/>
                  </a:lnTo>
                  <a:lnTo>
                    <a:pt x="5828" y="4081"/>
                  </a:lnTo>
                  <a:lnTo>
                    <a:pt x="5768" y="4247"/>
                  </a:lnTo>
                  <a:lnTo>
                    <a:pt x="5698" y="4407"/>
                  </a:lnTo>
                  <a:lnTo>
                    <a:pt x="5618" y="4561"/>
                  </a:lnTo>
                  <a:lnTo>
                    <a:pt x="5531" y="4711"/>
                  </a:lnTo>
                  <a:lnTo>
                    <a:pt x="5434" y="4854"/>
                  </a:lnTo>
                  <a:lnTo>
                    <a:pt x="5330" y="4991"/>
                  </a:lnTo>
                  <a:lnTo>
                    <a:pt x="5217" y="5122"/>
                  </a:lnTo>
                  <a:lnTo>
                    <a:pt x="5097" y="5245"/>
                  </a:lnTo>
                  <a:lnTo>
                    <a:pt x="4969" y="5361"/>
                  </a:lnTo>
                  <a:lnTo>
                    <a:pt x="4835" y="5471"/>
                  </a:lnTo>
                  <a:lnTo>
                    <a:pt x="4696" y="5571"/>
                  </a:lnTo>
                  <a:lnTo>
                    <a:pt x="4548" y="5664"/>
                  </a:lnTo>
                  <a:lnTo>
                    <a:pt x="4870" y="5984"/>
                  </a:lnTo>
                  <a:lnTo>
                    <a:pt x="4888" y="6007"/>
                  </a:lnTo>
                  <a:lnTo>
                    <a:pt x="4899" y="6032"/>
                  </a:lnTo>
                  <a:lnTo>
                    <a:pt x="4901" y="6059"/>
                  </a:lnTo>
                  <a:lnTo>
                    <a:pt x="4899" y="6086"/>
                  </a:lnTo>
                  <a:lnTo>
                    <a:pt x="4888" y="6111"/>
                  </a:lnTo>
                  <a:lnTo>
                    <a:pt x="4870" y="6134"/>
                  </a:lnTo>
                  <a:lnTo>
                    <a:pt x="4849" y="6151"/>
                  </a:lnTo>
                  <a:lnTo>
                    <a:pt x="4824" y="6163"/>
                  </a:lnTo>
                  <a:lnTo>
                    <a:pt x="4797" y="6165"/>
                  </a:lnTo>
                  <a:lnTo>
                    <a:pt x="4769" y="6163"/>
                  </a:lnTo>
                  <a:lnTo>
                    <a:pt x="4742" y="6151"/>
                  </a:lnTo>
                  <a:lnTo>
                    <a:pt x="4721" y="6134"/>
                  </a:lnTo>
                  <a:lnTo>
                    <a:pt x="4353" y="5768"/>
                  </a:lnTo>
                  <a:lnTo>
                    <a:pt x="4207" y="5835"/>
                  </a:lnTo>
                  <a:lnTo>
                    <a:pt x="4058" y="5893"/>
                  </a:lnTo>
                  <a:lnTo>
                    <a:pt x="3905" y="5941"/>
                  </a:lnTo>
                  <a:lnTo>
                    <a:pt x="3748" y="5984"/>
                  </a:lnTo>
                  <a:lnTo>
                    <a:pt x="3587" y="6017"/>
                  </a:lnTo>
                  <a:lnTo>
                    <a:pt x="3424" y="6040"/>
                  </a:lnTo>
                  <a:lnTo>
                    <a:pt x="3260" y="6055"/>
                  </a:lnTo>
                  <a:lnTo>
                    <a:pt x="3091" y="6059"/>
                  </a:lnTo>
                  <a:lnTo>
                    <a:pt x="2922" y="6055"/>
                  </a:lnTo>
                  <a:lnTo>
                    <a:pt x="2756" y="6040"/>
                  </a:lnTo>
                  <a:lnTo>
                    <a:pt x="2593" y="6017"/>
                  </a:lnTo>
                  <a:lnTo>
                    <a:pt x="2432" y="5984"/>
                  </a:lnTo>
                  <a:lnTo>
                    <a:pt x="2275" y="5941"/>
                  </a:lnTo>
                  <a:lnTo>
                    <a:pt x="2122" y="5893"/>
                  </a:lnTo>
                  <a:lnTo>
                    <a:pt x="1973" y="5835"/>
                  </a:lnTo>
                  <a:lnTo>
                    <a:pt x="1827" y="5768"/>
                  </a:lnTo>
                  <a:lnTo>
                    <a:pt x="1459" y="6134"/>
                  </a:lnTo>
                  <a:lnTo>
                    <a:pt x="1438" y="6151"/>
                  </a:lnTo>
                  <a:lnTo>
                    <a:pt x="1411" y="6163"/>
                  </a:lnTo>
                  <a:lnTo>
                    <a:pt x="1385" y="6165"/>
                  </a:lnTo>
                  <a:lnTo>
                    <a:pt x="1358" y="6163"/>
                  </a:lnTo>
                  <a:lnTo>
                    <a:pt x="1331" y="6151"/>
                  </a:lnTo>
                  <a:lnTo>
                    <a:pt x="1310" y="6134"/>
                  </a:lnTo>
                  <a:lnTo>
                    <a:pt x="1292" y="6111"/>
                  </a:lnTo>
                  <a:lnTo>
                    <a:pt x="1281" y="6086"/>
                  </a:lnTo>
                  <a:lnTo>
                    <a:pt x="1279" y="6059"/>
                  </a:lnTo>
                  <a:lnTo>
                    <a:pt x="1281" y="6032"/>
                  </a:lnTo>
                  <a:lnTo>
                    <a:pt x="1292" y="6007"/>
                  </a:lnTo>
                  <a:lnTo>
                    <a:pt x="1310" y="5984"/>
                  </a:lnTo>
                  <a:lnTo>
                    <a:pt x="1632" y="5664"/>
                  </a:lnTo>
                  <a:lnTo>
                    <a:pt x="1484" y="5571"/>
                  </a:lnTo>
                  <a:lnTo>
                    <a:pt x="1345" y="5471"/>
                  </a:lnTo>
                  <a:lnTo>
                    <a:pt x="1209" y="5361"/>
                  </a:lnTo>
                  <a:lnTo>
                    <a:pt x="1083" y="5245"/>
                  </a:lnTo>
                  <a:lnTo>
                    <a:pt x="963" y="5122"/>
                  </a:lnTo>
                  <a:lnTo>
                    <a:pt x="851" y="4991"/>
                  </a:lnTo>
                  <a:lnTo>
                    <a:pt x="746" y="4854"/>
                  </a:lnTo>
                  <a:lnTo>
                    <a:pt x="649" y="4711"/>
                  </a:lnTo>
                  <a:lnTo>
                    <a:pt x="560" y="4561"/>
                  </a:lnTo>
                  <a:lnTo>
                    <a:pt x="482" y="4407"/>
                  </a:lnTo>
                  <a:lnTo>
                    <a:pt x="413" y="4247"/>
                  </a:lnTo>
                  <a:lnTo>
                    <a:pt x="352" y="4081"/>
                  </a:lnTo>
                  <a:lnTo>
                    <a:pt x="302" y="3911"/>
                  </a:lnTo>
                  <a:lnTo>
                    <a:pt x="263" y="3738"/>
                  </a:lnTo>
                  <a:lnTo>
                    <a:pt x="234" y="3560"/>
                  </a:lnTo>
                  <a:lnTo>
                    <a:pt x="219" y="3381"/>
                  </a:lnTo>
                  <a:lnTo>
                    <a:pt x="211" y="3196"/>
                  </a:lnTo>
                  <a:lnTo>
                    <a:pt x="217" y="3021"/>
                  </a:lnTo>
                  <a:lnTo>
                    <a:pt x="234" y="2847"/>
                  </a:lnTo>
                  <a:lnTo>
                    <a:pt x="259" y="2676"/>
                  </a:lnTo>
                  <a:lnTo>
                    <a:pt x="296" y="2510"/>
                  </a:lnTo>
                  <a:lnTo>
                    <a:pt x="343" y="2346"/>
                  </a:lnTo>
                  <a:lnTo>
                    <a:pt x="397" y="2188"/>
                  </a:lnTo>
                  <a:lnTo>
                    <a:pt x="461" y="2032"/>
                  </a:lnTo>
                  <a:lnTo>
                    <a:pt x="535" y="1881"/>
                  </a:lnTo>
                  <a:lnTo>
                    <a:pt x="616" y="1737"/>
                  </a:lnTo>
                  <a:lnTo>
                    <a:pt x="705" y="1598"/>
                  </a:lnTo>
                  <a:lnTo>
                    <a:pt x="802" y="1463"/>
                  </a:lnTo>
                  <a:lnTo>
                    <a:pt x="907" y="1334"/>
                  </a:lnTo>
                  <a:lnTo>
                    <a:pt x="1019" y="1212"/>
                  </a:lnTo>
                  <a:lnTo>
                    <a:pt x="839" y="1035"/>
                  </a:lnTo>
                  <a:lnTo>
                    <a:pt x="403" y="1469"/>
                  </a:lnTo>
                  <a:lnTo>
                    <a:pt x="382" y="1486"/>
                  </a:lnTo>
                  <a:lnTo>
                    <a:pt x="356" y="1496"/>
                  </a:lnTo>
                  <a:lnTo>
                    <a:pt x="327" y="1500"/>
                  </a:lnTo>
                  <a:lnTo>
                    <a:pt x="300" y="1496"/>
                  </a:lnTo>
                  <a:lnTo>
                    <a:pt x="275" y="1486"/>
                  </a:lnTo>
                  <a:lnTo>
                    <a:pt x="252" y="1469"/>
                  </a:lnTo>
                  <a:lnTo>
                    <a:pt x="190" y="1399"/>
                  </a:lnTo>
                  <a:lnTo>
                    <a:pt x="135" y="1324"/>
                  </a:lnTo>
                  <a:lnTo>
                    <a:pt x="91" y="1245"/>
                  </a:lnTo>
                  <a:lnTo>
                    <a:pt x="54" y="1164"/>
                  </a:lnTo>
                  <a:lnTo>
                    <a:pt x="27" y="1079"/>
                  </a:lnTo>
                  <a:lnTo>
                    <a:pt x="9" y="992"/>
                  </a:lnTo>
                  <a:lnTo>
                    <a:pt x="0" y="904"/>
                  </a:lnTo>
                  <a:lnTo>
                    <a:pt x="0" y="815"/>
                  </a:lnTo>
                  <a:lnTo>
                    <a:pt x="9" y="728"/>
                  </a:lnTo>
                  <a:lnTo>
                    <a:pt x="27" y="642"/>
                  </a:lnTo>
                  <a:lnTo>
                    <a:pt x="54" y="557"/>
                  </a:lnTo>
                  <a:lnTo>
                    <a:pt x="91" y="474"/>
                  </a:lnTo>
                  <a:lnTo>
                    <a:pt x="135" y="395"/>
                  </a:lnTo>
                  <a:lnTo>
                    <a:pt x="190" y="322"/>
                  </a:lnTo>
                  <a:lnTo>
                    <a:pt x="252" y="250"/>
                  </a:lnTo>
                  <a:lnTo>
                    <a:pt x="323" y="189"/>
                  </a:lnTo>
                  <a:lnTo>
                    <a:pt x="397" y="135"/>
                  </a:lnTo>
                  <a:lnTo>
                    <a:pt x="477" y="90"/>
                  </a:lnTo>
                  <a:lnTo>
                    <a:pt x="560" y="54"/>
                  </a:lnTo>
                  <a:lnTo>
                    <a:pt x="645" y="27"/>
                  </a:lnTo>
                  <a:lnTo>
                    <a:pt x="732" y="9"/>
                  </a:lnTo>
                  <a:lnTo>
                    <a:pt x="8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28" name="Freeform 31"/>
            <p:cNvSpPr>
              <a:spLocks/>
            </p:cNvSpPr>
            <p:nvPr/>
          </p:nvSpPr>
          <p:spPr bwMode="auto">
            <a:xfrm>
              <a:off x="18375313" y="6727825"/>
              <a:ext cx="169862" cy="252412"/>
            </a:xfrm>
            <a:custGeom>
              <a:avLst/>
              <a:gdLst>
                <a:gd name="T0" fmla="*/ 107 w 214"/>
                <a:gd name="T1" fmla="*/ 0 h 318"/>
                <a:gd name="T2" fmla="*/ 140 w 214"/>
                <a:gd name="T3" fmla="*/ 4 h 318"/>
                <a:gd name="T4" fmla="*/ 169 w 214"/>
                <a:gd name="T5" fmla="*/ 19 h 318"/>
                <a:gd name="T6" fmla="*/ 192 w 214"/>
                <a:gd name="T7" fmla="*/ 42 h 318"/>
                <a:gd name="T8" fmla="*/ 208 w 214"/>
                <a:gd name="T9" fmla="*/ 71 h 318"/>
                <a:gd name="T10" fmla="*/ 214 w 214"/>
                <a:gd name="T11" fmla="*/ 106 h 318"/>
                <a:gd name="T12" fmla="*/ 214 w 214"/>
                <a:gd name="T13" fmla="*/ 212 h 318"/>
                <a:gd name="T14" fmla="*/ 208 w 214"/>
                <a:gd name="T15" fmla="*/ 245 h 318"/>
                <a:gd name="T16" fmla="*/ 192 w 214"/>
                <a:gd name="T17" fmla="*/ 273 h 318"/>
                <a:gd name="T18" fmla="*/ 169 w 214"/>
                <a:gd name="T19" fmla="*/ 297 h 318"/>
                <a:gd name="T20" fmla="*/ 140 w 214"/>
                <a:gd name="T21" fmla="*/ 312 h 318"/>
                <a:gd name="T22" fmla="*/ 107 w 214"/>
                <a:gd name="T23" fmla="*/ 318 h 318"/>
                <a:gd name="T24" fmla="*/ 72 w 214"/>
                <a:gd name="T25" fmla="*/ 312 h 318"/>
                <a:gd name="T26" fmla="*/ 43 w 214"/>
                <a:gd name="T27" fmla="*/ 297 h 318"/>
                <a:gd name="T28" fmla="*/ 20 w 214"/>
                <a:gd name="T29" fmla="*/ 273 h 318"/>
                <a:gd name="T30" fmla="*/ 4 w 214"/>
                <a:gd name="T31" fmla="*/ 245 h 318"/>
                <a:gd name="T32" fmla="*/ 0 w 214"/>
                <a:gd name="T33" fmla="*/ 212 h 318"/>
                <a:gd name="T34" fmla="*/ 0 w 214"/>
                <a:gd name="T35" fmla="*/ 106 h 318"/>
                <a:gd name="T36" fmla="*/ 4 w 214"/>
                <a:gd name="T37" fmla="*/ 71 h 318"/>
                <a:gd name="T38" fmla="*/ 20 w 214"/>
                <a:gd name="T39" fmla="*/ 42 h 318"/>
                <a:gd name="T40" fmla="*/ 43 w 214"/>
                <a:gd name="T41" fmla="*/ 19 h 318"/>
                <a:gd name="T42" fmla="*/ 72 w 214"/>
                <a:gd name="T43" fmla="*/ 4 h 318"/>
                <a:gd name="T44" fmla="*/ 107 w 214"/>
                <a:gd name="T4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318">
                  <a:moveTo>
                    <a:pt x="107" y="0"/>
                  </a:moveTo>
                  <a:lnTo>
                    <a:pt x="140" y="4"/>
                  </a:lnTo>
                  <a:lnTo>
                    <a:pt x="169" y="19"/>
                  </a:lnTo>
                  <a:lnTo>
                    <a:pt x="192" y="42"/>
                  </a:lnTo>
                  <a:lnTo>
                    <a:pt x="208" y="71"/>
                  </a:lnTo>
                  <a:lnTo>
                    <a:pt x="214" y="106"/>
                  </a:lnTo>
                  <a:lnTo>
                    <a:pt x="214" y="212"/>
                  </a:lnTo>
                  <a:lnTo>
                    <a:pt x="208" y="245"/>
                  </a:lnTo>
                  <a:lnTo>
                    <a:pt x="192" y="273"/>
                  </a:lnTo>
                  <a:lnTo>
                    <a:pt x="169" y="297"/>
                  </a:lnTo>
                  <a:lnTo>
                    <a:pt x="140" y="312"/>
                  </a:lnTo>
                  <a:lnTo>
                    <a:pt x="107" y="318"/>
                  </a:lnTo>
                  <a:lnTo>
                    <a:pt x="72" y="312"/>
                  </a:lnTo>
                  <a:lnTo>
                    <a:pt x="43" y="297"/>
                  </a:lnTo>
                  <a:lnTo>
                    <a:pt x="20" y="273"/>
                  </a:lnTo>
                  <a:lnTo>
                    <a:pt x="4" y="245"/>
                  </a:lnTo>
                  <a:lnTo>
                    <a:pt x="0" y="212"/>
                  </a:lnTo>
                  <a:lnTo>
                    <a:pt x="0" y="106"/>
                  </a:lnTo>
                  <a:lnTo>
                    <a:pt x="4" y="71"/>
                  </a:lnTo>
                  <a:lnTo>
                    <a:pt x="20" y="42"/>
                  </a:lnTo>
                  <a:lnTo>
                    <a:pt x="43" y="19"/>
                  </a:lnTo>
                  <a:lnTo>
                    <a:pt x="72" y="4"/>
                  </a:lnTo>
                  <a:lnTo>
                    <a:pt x="1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29" name="Freeform 32"/>
            <p:cNvSpPr>
              <a:spLocks/>
            </p:cNvSpPr>
            <p:nvPr/>
          </p:nvSpPr>
          <p:spPr bwMode="auto">
            <a:xfrm>
              <a:off x="18375313" y="10347325"/>
              <a:ext cx="169862" cy="252412"/>
            </a:xfrm>
            <a:custGeom>
              <a:avLst/>
              <a:gdLst>
                <a:gd name="T0" fmla="*/ 107 w 214"/>
                <a:gd name="T1" fmla="*/ 0 h 318"/>
                <a:gd name="T2" fmla="*/ 140 w 214"/>
                <a:gd name="T3" fmla="*/ 6 h 318"/>
                <a:gd name="T4" fmla="*/ 169 w 214"/>
                <a:gd name="T5" fmla="*/ 19 h 318"/>
                <a:gd name="T6" fmla="*/ 192 w 214"/>
                <a:gd name="T7" fmla="*/ 43 h 318"/>
                <a:gd name="T8" fmla="*/ 208 w 214"/>
                <a:gd name="T9" fmla="*/ 71 h 318"/>
                <a:gd name="T10" fmla="*/ 214 w 214"/>
                <a:gd name="T11" fmla="*/ 106 h 318"/>
                <a:gd name="T12" fmla="*/ 214 w 214"/>
                <a:gd name="T13" fmla="*/ 212 h 318"/>
                <a:gd name="T14" fmla="*/ 208 w 214"/>
                <a:gd name="T15" fmla="*/ 245 h 318"/>
                <a:gd name="T16" fmla="*/ 192 w 214"/>
                <a:gd name="T17" fmla="*/ 274 h 318"/>
                <a:gd name="T18" fmla="*/ 169 w 214"/>
                <a:gd name="T19" fmla="*/ 297 h 318"/>
                <a:gd name="T20" fmla="*/ 140 w 214"/>
                <a:gd name="T21" fmla="*/ 312 h 318"/>
                <a:gd name="T22" fmla="*/ 107 w 214"/>
                <a:gd name="T23" fmla="*/ 318 h 318"/>
                <a:gd name="T24" fmla="*/ 72 w 214"/>
                <a:gd name="T25" fmla="*/ 312 h 318"/>
                <a:gd name="T26" fmla="*/ 43 w 214"/>
                <a:gd name="T27" fmla="*/ 297 h 318"/>
                <a:gd name="T28" fmla="*/ 20 w 214"/>
                <a:gd name="T29" fmla="*/ 274 h 318"/>
                <a:gd name="T30" fmla="*/ 4 w 214"/>
                <a:gd name="T31" fmla="*/ 245 h 318"/>
                <a:gd name="T32" fmla="*/ 0 w 214"/>
                <a:gd name="T33" fmla="*/ 212 h 318"/>
                <a:gd name="T34" fmla="*/ 0 w 214"/>
                <a:gd name="T35" fmla="*/ 106 h 318"/>
                <a:gd name="T36" fmla="*/ 4 w 214"/>
                <a:gd name="T37" fmla="*/ 71 h 318"/>
                <a:gd name="T38" fmla="*/ 20 w 214"/>
                <a:gd name="T39" fmla="*/ 43 h 318"/>
                <a:gd name="T40" fmla="*/ 43 w 214"/>
                <a:gd name="T41" fmla="*/ 19 h 318"/>
                <a:gd name="T42" fmla="*/ 72 w 214"/>
                <a:gd name="T43" fmla="*/ 6 h 318"/>
                <a:gd name="T44" fmla="*/ 107 w 214"/>
                <a:gd name="T4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318">
                  <a:moveTo>
                    <a:pt x="107" y="0"/>
                  </a:moveTo>
                  <a:lnTo>
                    <a:pt x="140" y="6"/>
                  </a:lnTo>
                  <a:lnTo>
                    <a:pt x="169" y="19"/>
                  </a:lnTo>
                  <a:lnTo>
                    <a:pt x="192" y="43"/>
                  </a:lnTo>
                  <a:lnTo>
                    <a:pt x="208" y="71"/>
                  </a:lnTo>
                  <a:lnTo>
                    <a:pt x="214" y="106"/>
                  </a:lnTo>
                  <a:lnTo>
                    <a:pt x="214" y="212"/>
                  </a:lnTo>
                  <a:lnTo>
                    <a:pt x="208" y="245"/>
                  </a:lnTo>
                  <a:lnTo>
                    <a:pt x="192" y="274"/>
                  </a:lnTo>
                  <a:lnTo>
                    <a:pt x="169" y="297"/>
                  </a:lnTo>
                  <a:lnTo>
                    <a:pt x="140" y="312"/>
                  </a:lnTo>
                  <a:lnTo>
                    <a:pt x="107" y="318"/>
                  </a:lnTo>
                  <a:lnTo>
                    <a:pt x="72" y="312"/>
                  </a:lnTo>
                  <a:lnTo>
                    <a:pt x="43" y="297"/>
                  </a:lnTo>
                  <a:lnTo>
                    <a:pt x="20" y="274"/>
                  </a:lnTo>
                  <a:lnTo>
                    <a:pt x="4" y="245"/>
                  </a:lnTo>
                  <a:lnTo>
                    <a:pt x="0" y="212"/>
                  </a:lnTo>
                  <a:lnTo>
                    <a:pt x="0" y="106"/>
                  </a:lnTo>
                  <a:lnTo>
                    <a:pt x="4" y="71"/>
                  </a:lnTo>
                  <a:lnTo>
                    <a:pt x="20" y="43"/>
                  </a:lnTo>
                  <a:lnTo>
                    <a:pt x="43" y="19"/>
                  </a:lnTo>
                  <a:lnTo>
                    <a:pt x="72" y="6"/>
                  </a:lnTo>
                  <a:lnTo>
                    <a:pt x="1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30" name="Freeform 33"/>
            <p:cNvSpPr>
              <a:spLocks/>
            </p:cNvSpPr>
            <p:nvPr/>
          </p:nvSpPr>
          <p:spPr bwMode="auto">
            <a:xfrm>
              <a:off x="20151725" y="8578850"/>
              <a:ext cx="254000" cy="168275"/>
            </a:xfrm>
            <a:custGeom>
              <a:avLst/>
              <a:gdLst>
                <a:gd name="T0" fmla="*/ 107 w 320"/>
                <a:gd name="T1" fmla="*/ 0 h 213"/>
                <a:gd name="T2" fmla="*/ 211 w 320"/>
                <a:gd name="T3" fmla="*/ 0 h 213"/>
                <a:gd name="T4" fmla="*/ 246 w 320"/>
                <a:gd name="T5" fmla="*/ 4 h 213"/>
                <a:gd name="T6" fmla="*/ 275 w 320"/>
                <a:gd name="T7" fmla="*/ 20 h 213"/>
                <a:gd name="T8" fmla="*/ 298 w 320"/>
                <a:gd name="T9" fmla="*/ 43 h 213"/>
                <a:gd name="T10" fmla="*/ 314 w 320"/>
                <a:gd name="T11" fmla="*/ 72 h 213"/>
                <a:gd name="T12" fmla="*/ 320 w 320"/>
                <a:gd name="T13" fmla="*/ 106 h 213"/>
                <a:gd name="T14" fmla="*/ 314 w 320"/>
                <a:gd name="T15" fmla="*/ 139 h 213"/>
                <a:gd name="T16" fmla="*/ 298 w 320"/>
                <a:gd name="T17" fmla="*/ 168 h 213"/>
                <a:gd name="T18" fmla="*/ 275 w 320"/>
                <a:gd name="T19" fmla="*/ 191 h 213"/>
                <a:gd name="T20" fmla="*/ 246 w 320"/>
                <a:gd name="T21" fmla="*/ 207 h 213"/>
                <a:gd name="T22" fmla="*/ 211 w 320"/>
                <a:gd name="T23" fmla="*/ 213 h 213"/>
                <a:gd name="T24" fmla="*/ 107 w 320"/>
                <a:gd name="T25" fmla="*/ 213 h 213"/>
                <a:gd name="T26" fmla="*/ 72 w 320"/>
                <a:gd name="T27" fmla="*/ 207 h 213"/>
                <a:gd name="T28" fmla="*/ 43 w 320"/>
                <a:gd name="T29" fmla="*/ 191 h 213"/>
                <a:gd name="T30" fmla="*/ 19 w 320"/>
                <a:gd name="T31" fmla="*/ 168 h 213"/>
                <a:gd name="T32" fmla="*/ 4 w 320"/>
                <a:gd name="T33" fmla="*/ 139 h 213"/>
                <a:gd name="T34" fmla="*/ 0 w 320"/>
                <a:gd name="T35" fmla="*/ 106 h 213"/>
                <a:gd name="T36" fmla="*/ 4 w 320"/>
                <a:gd name="T37" fmla="*/ 72 h 213"/>
                <a:gd name="T38" fmla="*/ 19 w 320"/>
                <a:gd name="T39" fmla="*/ 43 h 213"/>
                <a:gd name="T40" fmla="*/ 43 w 320"/>
                <a:gd name="T41" fmla="*/ 20 h 213"/>
                <a:gd name="T42" fmla="*/ 72 w 320"/>
                <a:gd name="T43" fmla="*/ 4 h 213"/>
                <a:gd name="T44" fmla="*/ 107 w 320"/>
                <a:gd name="T4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0" h="213">
                  <a:moveTo>
                    <a:pt x="107" y="0"/>
                  </a:moveTo>
                  <a:lnTo>
                    <a:pt x="211" y="0"/>
                  </a:lnTo>
                  <a:lnTo>
                    <a:pt x="246" y="4"/>
                  </a:lnTo>
                  <a:lnTo>
                    <a:pt x="275" y="20"/>
                  </a:lnTo>
                  <a:lnTo>
                    <a:pt x="298" y="43"/>
                  </a:lnTo>
                  <a:lnTo>
                    <a:pt x="314" y="72"/>
                  </a:lnTo>
                  <a:lnTo>
                    <a:pt x="320" y="106"/>
                  </a:lnTo>
                  <a:lnTo>
                    <a:pt x="314" y="139"/>
                  </a:lnTo>
                  <a:lnTo>
                    <a:pt x="298" y="168"/>
                  </a:lnTo>
                  <a:lnTo>
                    <a:pt x="275" y="191"/>
                  </a:lnTo>
                  <a:lnTo>
                    <a:pt x="246" y="207"/>
                  </a:lnTo>
                  <a:lnTo>
                    <a:pt x="211" y="213"/>
                  </a:lnTo>
                  <a:lnTo>
                    <a:pt x="107" y="213"/>
                  </a:lnTo>
                  <a:lnTo>
                    <a:pt x="72" y="207"/>
                  </a:lnTo>
                  <a:lnTo>
                    <a:pt x="43" y="191"/>
                  </a:lnTo>
                  <a:lnTo>
                    <a:pt x="19" y="168"/>
                  </a:lnTo>
                  <a:lnTo>
                    <a:pt x="4" y="139"/>
                  </a:lnTo>
                  <a:lnTo>
                    <a:pt x="0" y="106"/>
                  </a:lnTo>
                  <a:lnTo>
                    <a:pt x="4" y="72"/>
                  </a:lnTo>
                  <a:lnTo>
                    <a:pt x="19" y="43"/>
                  </a:lnTo>
                  <a:lnTo>
                    <a:pt x="43" y="20"/>
                  </a:lnTo>
                  <a:lnTo>
                    <a:pt x="72" y="4"/>
                  </a:lnTo>
                  <a:lnTo>
                    <a:pt x="1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31" name="Freeform 34"/>
            <p:cNvSpPr>
              <a:spLocks/>
            </p:cNvSpPr>
            <p:nvPr/>
          </p:nvSpPr>
          <p:spPr bwMode="auto">
            <a:xfrm>
              <a:off x="16513175" y="8578850"/>
              <a:ext cx="255587" cy="168275"/>
            </a:xfrm>
            <a:custGeom>
              <a:avLst/>
              <a:gdLst>
                <a:gd name="T0" fmla="*/ 107 w 322"/>
                <a:gd name="T1" fmla="*/ 0 h 213"/>
                <a:gd name="T2" fmla="*/ 216 w 322"/>
                <a:gd name="T3" fmla="*/ 0 h 213"/>
                <a:gd name="T4" fmla="*/ 248 w 322"/>
                <a:gd name="T5" fmla="*/ 4 h 213"/>
                <a:gd name="T6" fmla="*/ 278 w 322"/>
                <a:gd name="T7" fmla="*/ 20 h 213"/>
                <a:gd name="T8" fmla="*/ 301 w 322"/>
                <a:gd name="T9" fmla="*/ 43 h 213"/>
                <a:gd name="T10" fmla="*/ 316 w 322"/>
                <a:gd name="T11" fmla="*/ 72 h 213"/>
                <a:gd name="T12" fmla="*/ 322 w 322"/>
                <a:gd name="T13" fmla="*/ 106 h 213"/>
                <a:gd name="T14" fmla="*/ 316 w 322"/>
                <a:gd name="T15" fmla="*/ 139 h 213"/>
                <a:gd name="T16" fmla="*/ 301 w 322"/>
                <a:gd name="T17" fmla="*/ 168 h 213"/>
                <a:gd name="T18" fmla="*/ 278 w 322"/>
                <a:gd name="T19" fmla="*/ 191 h 213"/>
                <a:gd name="T20" fmla="*/ 248 w 322"/>
                <a:gd name="T21" fmla="*/ 207 h 213"/>
                <a:gd name="T22" fmla="*/ 216 w 322"/>
                <a:gd name="T23" fmla="*/ 213 h 213"/>
                <a:gd name="T24" fmla="*/ 107 w 322"/>
                <a:gd name="T25" fmla="*/ 213 h 213"/>
                <a:gd name="T26" fmla="*/ 74 w 322"/>
                <a:gd name="T27" fmla="*/ 207 h 213"/>
                <a:gd name="T28" fmla="*/ 45 w 322"/>
                <a:gd name="T29" fmla="*/ 191 h 213"/>
                <a:gd name="T30" fmla="*/ 22 w 322"/>
                <a:gd name="T31" fmla="*/ 168 h 213"/>
                <a:gd name="T32" fmla="*/ 6 w 322"/>
                <a:gd name="T33" fmla="*/ 139 h 213"/>
                <a:gd name="T34" fmla="*/ 0 w 322"/>
                <a:gd name="T35" fmla="*/ 106 h 213"/>
                <a:gd name="T36" fmla="*/ 6 w 322"/>
                <a:gd name="T37" fmla="*/ 72 h 213"/>
                <a:gd name="T38" fmla="*/ 22 w 322"/>
                <a:gd name="T39" fmla="*/ 43 h 213"/>
                <a:gd name="T40" fmla="*/ 45 w 322"/>
                <a:gd name="T41" fmla="*/ 20 h 213"/>
                <a:gd name="T42" fmla="*/ 74 w 322"/>
                <a:gd name="T43" fmla="*/ 4 h 213"/>
                <a:gd name="T44" fmla="*/ 107 w 322"/>
                <a:gd name="T4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2" h="213">
                  <a:moveTo>
                    <a:pt x="107" y="0"/>
                  </a:moveTo>
                  <a:lnTo>
                    <a:pt x="216" y="0"/>
                  </a:lnTo>
                  <a:lnTo>
                    <a:pt x="248" y="4"/>
                  </a:lnTo>
                  <a:lnTo>
                    <a:pt x="278" y="20"/>
                  </a:lnTo>
                  <a:lnTo>
                    <a:pt x="301" y="43"/>
                  </a:lnTo>
                  <a:lnTo>
                    <a:pt x="316" y="72"/>
                  </a:lnTo>
                  <a:lnTo>
                    <a:pt x="322" y="106"/>
                  </a:lnTo>
                  <a:lnTo>
                    <a:pt x="316" y="139"/>
                  </a:lnTo>
                  <a:lnTo>
                    <a:pt x="301" y="168"/>
                  </a:lnTo>
                  <a:lnTo>
                    <a:pt x="278" y="191"/>
                  </a:lnTo>
                  <a:lnTo>
                    <a:pt x="248" y="207"/>
                  </a:lnTo>
                  <a:lnTo>
                    <a:pt x="216" y="213"/>
                  </a:lnTo>
                  <a:lnTo>
                    <a:pt x="107" y="213"/>
                  </a:lnTo>
                  <a:lnTo>
                    <a:pt x="74" y="207"/>
                  </a:lnTo>
                  <a:lnTo>
                    <a:pt x="45" y="191"/>
                  </a:lnTo>
                  <a:lnTo>
                    <a:pt x="22" y="168"/>
                  </a:lnTo>
                  <a:lnTo>
                    <a:pt x="6" y="139"/>
                  </a:lnTo>
                  <a:lnTo>
                    <a:pt x="0" y="106"/>
                  </a:lnTo>
                  <a:lnTo>
                    <a:pt x="6" y="72"/>
                  </a:lnTo>
                  <a:lnTo>
                    <a:pt x="22" y="43"/>
                  </a:lnTo>
                  <a:lnTo>
                    <a:pt x="45" y="20"/>
                  </a:lnTo>
                  <a:lnTo>
                    <a:pt x="74" y="4"/>
                  </a:lnTo>
                  <a:lnTo>
                    <a:pt x="1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32" name="Freeform 35"/>
            <p:cNvSpPr>
              <a:spLocks/>
            </p:cNvSpPr>
            <p:nvPr/>
          </p:nvSpPr>
          <p:spPr bwMode="auto">
            <a:xfrm>
              <a:off x="19631025" y="7269163"/>
              <a:ext cx="228600" cy="228600"/>
            </a:xfrm>
            <a:custGeom>
              <a:avLst/>
              <a:gdLst>
                <a:gd name="T0" fmla="*/ 182 w 289"/>
                <a:gd name="T1" fmla="*/ 0 h 287"/>
                <a:gd name="T2" fmla="*/ 209 w 289"/>
                <a:gd name="T3" fmla="*/ 4 h 287"/>
                <a:gd name="T4" fmla="*/ 234 w 289"/>
                <a:gd name="T5" fmla="*/ 14 h 287"/>
                <a:gd name="T6" fmla="*/ 258 w 289"/>
                <a:gd name="T7" fmla="*/ 31 h 287"/>
                <a:gd name="T8" fmla="*/ 275 w 289"/>
                <a:gd name="T9" fmla="*/ 54 h 287"/>
                <a:gd name="T10" fmla="*/ 285 w 289"/>
                <a:gd name="T11" fmla="*/ 79 h 287"/>
                <a:gd name="T12" fmla="*/ 289 w 289"/>
                <a:gd name="T13" fmla="*/ 106 h 287"/>
                <a:gd name="T14" fmla="*/ 285 w 289"/>
                <a:gd name="T15" fmla="*/ 133 h 287"/>
                <a:gd name="T16" fmla="*/ 275 w 289"/>
                <a:gd name="T17" fmla="*/ 158 h 287"/>
                <a:gd name="T18" fmla="*/ 258 w 289"/>
                <a:gd name="T19" fmla="*/ 181 h 287"/>
                <a:gd name="T20" fmla="*/ 182 w 289"/>
                <a:gd name="T21" fmla="*/ 257 h 287"/>
                <a:gd name="T22" fmla="*/ 159 w 289"/>
                <a:gd name="T23" fmla="*/ 274 h 287"/>
                <a:gd name="T24" fmla="*/ 134 w 289"/>
                <a:gd name="T25" fmla="*/ 284 h 287"/>
                <a:gd name="T26" fmla="*/ 107 w 289"/>
                <a:gd name="T27" fmla="*/ 287 h 287"/>
                <a:gd name="T28" fmla="*/ 79 w 289"/>
                <a:gd name="T29" fmla="*/ 284 h 287"/>
                <a:gd name="T30" fmla="*/ 54 w 289"/>
                <a:gd name="T31" fmla="*/ 274 h 287"/>
                <a:gd name="T32" fmla="*/ 31 w 289"/>
                <a:gd name="T33" fmla="*/ 257 h 287"/>
                <a:gd name="T34" fmla="*/ 13 w 289"/>
                <a:gd name="T35" fmla="*/ 233 h 287"/>
                <a:gd name="T36" fmla="*/ 4 w 289"/>
                <a:gd name="T37" fmla="*/ 208 h 287"/>
                <a:gd name="T38" fmla="*/ 0 w 289"/>
                <a:gd name="T39" fmla="*/ 181 h 287"/>
                <a:gd name="T40" fmla="*/ 4 w 289"/>
                <a:gd name="T41" fmla="*/ 154 h 287"/>
                <a:gd name="T42" fmla="*/ 13 w 289"/>
                <a:gd name="T43" fmla="*/ 129 h 287"/>
                <a:gd name="T44" fmla="*/ 31 w 289"/>
                <a:gd name="T45" fmla="*/ 106 h 287"/>
                <a:gd name="T46" fmla="*/ 107 w 289"/>
                <a:gd name="T47" fmla="*/ 31 h 287"/>
                <a:gd name="T48" fmla="*/ 130 w 289"/>
                <a:gd name="T49" fmla="*/ 14 h 287"/>
                <a:gd name="T50" fmla="*/ 155 w 289"/>
                <a:gd name="T51" fmla="*/ 4 h 287"/>
                <a:gd name="T52" fmla="*/ 182 w 289"/>
                <a:gd name="T5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9" h="287">
                  <a:moveTo>
                    <a:pt x="182" y="0"/>
                  </a:moveTo>
                  <a:lnTo>
                    <a:pt x="209" y="4"/>
                  </a:lnTo>
                  <a:lnTo>
                    <a:pt x="234" y="14"/>
                  </a:lnTo>
                  <a:lnTo>
                    <a:pt x="258" y="31"/>
                  </a:lnTo>
                  <a:lnTo>
                    <a:pt x="275" y="54"/>
                  </a:lnTo>
                  <a:lnTo>
                    <a:pt x="285" y="79"/>
                  </a:lnTo>
                  <a:lnTo>
                    <a:pt x="289" y="106"/>
                  </a:lnTo>
                  <a:lnTo>
                    <a:pt x="285" y="133"/>
                  </a:lnTo>
                  <a:lnTo>
                    <a:pt x="275" y="158"/>
                  </a:lnTo>
                  <a:lnTo>
                    <a:pt x="258" y="181"/>
                  </a:lnTo>
                  <a:lnTo>
                    <a:pt x="182" y="257"/>
                  </a:lnTo>
                  <a:lnTo>
                    <a:pt x="159" y="274"/>
                  </a:lnTo>
                  <a:lnTo>
                    <a:pt x="134" y="284"/>
                  </a:lnTo>
                  <a:lnTo>
                    <a:pt x="107" y="287"/>
                  </a:lnTo>
                  <a:lnTo>
                    <a:pt x="79" y="284"/>
                  </a:lnTo>
                  <a:lnTo>
                    <a:pt x="54" y="274"/>
                  </a:lnTo>
                  <a:lnTo>
                    <a:pt x="31" y="257"/>
                  </a:lnTo>
                  <a:lnTo>
                    <a:pt x="13" y="233"/>
                  </a:lnTo>
                  <a:lnTo>
                    <a:pt x="4" y="208"/>
                  </a:lnTo>
                  <a:lnTo>
                    <a:pt x="0" y="181"/>
                  </a:lnTo>
                  <a:lnTo>
                    <a:pt x="4" y="154"/>
                  </a:lnTo>
                  <a:lnTo>
                    <a:pt x="13" y="129"/>
                  </a:lnTo>
                  <a:lnTo>
                    <a:pt x="31" y="106"/>
                  </a:lnTo>
                  <a:lnTo>
                    <a:pt x="107" y="31"/>
                  </a:lnTo>
                  <a:lnTo>
                    <a:pt x="130" y="14"/>
                  </a:lnTo>
                  <a:lnTo>
                    <a:pt x="155" y="4"/>
                  </a:lnTo>
                  <a:lnTo>
                    <a:pt x="1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33" name="Freeform 36"/>
            <p:cNvSpPr>
              <a:spLocks/>
            </p:cNvSpPr>
            <p:nvPr/>
          </p:nvSpPr>
          <p:spPr bwMode="auto">
            <a:xfrm>
              <a:off x="17059275" y="9828213"/>
              <a:ext cx="228600" cy="227012"/>
            </a:xfrm>
            <a:custGeom>
              <a:avLst/>
              <a:gdLst>
                <a:gd name="T0" fmla="*/ 183 w 289"/>
                <a:gd name="T1" fmla="*/ 0 h 287"/>
                <a:gd name="T2" fmla="*/ 210 w 289"/>
                <a:gd name="T3" fmla="*/ 3 h 287"/>
                <a:gd name="T4" fmla="*/ 235 w 289"/>
                <a:gd name="T5" fmla="*/ 13 h 287"/>
                <a:gd name="T6" fmla="*/ 258 w 289"/>
                <a:gd name="T7" fmla="*/ 30 h 287"/>
                <a:gd name="T8" fmla="*/ 276 w 289"/>
                <a:gd name="T9" fmla="*/ 54 h 287"/>
                <a:gd name="T10" fmla="*/ 285 w 289"/>
                <a:gd name="T11" fmla="*/ 79 h 287"/>
                <a:gd name="T12" fmla="*/ 289 w 289"/>
                <a:gd name="T13" fmla="*/ 106 h 287"/>
                <a:gd name="T14" fmla="*/ 285 w 289"/>
                <a:gd name="T15" fmla="*/ 133 h 287"/>
                <a:gd name="T16" fmla="*/ 276 w 289"/>
                <a:gd name="T17" fmla="*/ 158 h 287"/>
                <a:gd name="T18" fmla="*/ 258 w 289"/>
                <a:gd name="T19" fmla="*/ 181 h 287"/>
                <a:gd name="T20" fmla="*/ 183 w 289"/>
                <a:gd name="T21" fmla="*/ 256 h 287"/>
                <a:gd name="T22" fmla="*/ 159 w 289"/>
                <a:gd name="T23" fmla="*/ 273 h 287"/>
                <a:gd name="T24" fmla="*/ 134 w 289"/>
                <a:gd name="T25" fmla="*/ 283 h 287"/>
                <a:gd name="T26" fmla="*/ 107 w 289"/>
                <a:gd name="T27" fmla="*/ 287 h 287"/>
                <a:gd name="T28" fmla="*/ 80 w 289"/>
                <a:gd name="T29" fmla="*/ 283 h 287"/>
                <a:gd name="T30" fmla="*/ 55 w 289"/>
                <a:gd name="T31" fmla="*/ 273 h 287"/>
                <a:gd name="T32" fmla="*/ 31 w 289"/>
                <a:gd name="T33" fmla="*/ 256 h 287"/>
                <a:gd name="T34" fmla="*/ 14 w 289"/>
                <a:gd name="T35" fmla="*/ 233 h 287"/>
                <a:gd name="T36" fmla="*/ 4 w 289"/>
                <a:gd name="T37" fmla="*/ 208 h 287"/>
                <a:gd name="T38" fmla="*/ 0 w 289"/>
                <a:gd name="T39" fmla="*/ 181 h 287"/>
                <a:gd name="T40" fmla="*/ 4 w 289"/>
                <a:gd name="T41" fmla="*/ 154 h 287"/>
                <a:gd name="T42" fmla="*/ 14 w 289"/>
                <a:gd name="T43" fmla="*/ 129 h 287"/>
                <a:gd name="T44" fmla="*/ 31 w 289"/>
                <a:gd name="T45" fmla="*/ 106 h 287"/>
                <a:gd name="T46" fmla="*/ 107 w 289"/>
                <a:gd name="T47" fmla="*/ 30 h 287"/>
                <a:gd name="T48" fmla="*/ 130 w 289"/>
                <a:gd name="T49" fmla="*/ 13 h 287"/>
                <a:gd name="T50" fmla="*/ 155 w 289"/>
                <a:gd name="T51" fmla="*/ 3 h 287"/>
                <a:gd name="T52" fmla="*/ 183 w 289"/>
                <a:gd name="T5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9" h="287">
                  <a:moveTo>
                    <a:pt x="183" y="0"/>
                  </a:moveTo>
                  <a:lnTo>
                    <a:pt x="210" y="3"/>
                  </a:lnTo>
                  <a:lnTo>
                    <a:pt x="235" y="13"/>
                  </a:lnTo>
                  <a:lnTo>
                    <a:pt x="258" y="30"/>
                  </a:lnTo>
                  <a:lnTo>
                    <a:pt x="276" y="54"/>
                  </a:lnTo>
                  <a:lnTo>
                    <a:pt x="285" y="79"/>
                  </a:lnTo>
                  <a:lnTo>
                    <a:pt x="289" y="106"/>
                  </a:lnTo>
                  <a:lnTo>
                    <a:pt x="285" y="133"/>
                  </a:lnTo>
                  <a:lnTo>
                    <a:pt x="276" y="158"/>
                  </a:lnTo>
                  <a:lnTo>
                    <a:pt x="258" y="181"/>
                  </a:lnTo>
                  <a:lnTo>
                    <a:pt x="183" y="256"/>
                  </a:lnTo>
                  <a:lnTo>
                    <a:pt x="159" y="273"/>
                  </a:lnTo>
                  <a:lnTo>
                    <a:pt x="134" y="283"/>
                  </a:lnTo>
                  <a:lnTo>
                    <a:pt x="107" y="287"/>
                  </a:lnTo>
                  <a:lnTo>
                    <a:pt x="80" y="283"/>
                  </a:lnTo>
                  <a:lnTo>
                    <a:pt x="55" y="273"/>
                  </a:lnTo>
                  <a:lnTo>
                    <a:pt x="31" y="256"/>
                  </a:lnTo>
                  <a:lnTo>
                    <a:pt x="14" y="233"/>
                  </a:lnTo>
                  <a:lnTo>
                    <a:pt x="4" y="208"/>
                  </a:lnTo>
                  <a:lnTo>
                    <a:pt x="0" y="181"/>
                  </a:lnTo>
                  <a:lnTo>
                    <a:pt x="4" y="154"/>
                  </a:lnTo>
                  <a:lnTo>
                    <a:pt x="14" y="129"/>
                  </a:lnTo>
                  <a:lnTo>
                    <a:pt x="31" y="106"/>
                  </a:lnTo>
                  <a:lnTo>
                    <a:pt x="107" y="30"/>
                  </a:lnTo>
                  <a:lnTo>
                    <a:pt x="130" y="13"/>
                  </a:lnTo>
                  <a:lnTo>
                    <a:pt x="155" y="3"/>
                  </a:lnTo>
                  <a:lnTo>
                    <a:pt x="1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34" name="Freeform 37"/>
            <p:cNvSpPr>
              <a:spLocks/>
            </p:cNvSpPr>
            <p:nvPr/>
          </p:nvSpPr>
          <p:spPr bwMode="auto">
            <a:xfrm>
              <a:off x="19631025" y="9828213"/>
              <a:ext cx="228600" cy="227012"/>
            </a:xfrm>
            <a:custGeom>
              <a:avLst/>
              <a:gdLst>
                <a:gd name="T0" fmla="*/ 107 w 289"/>
                <a:gd name="T1" fmla="*/ 0 h 287"/>
                <a:gd name="T2" fmla="*/ 134 w 289"/>
                <a:gd name="T3" fmla="*/ 3 h 287"/>
                <a:gd name="T4" fmla="*/ 161 w 289"/>
                <a:gd name="T5" fmla="*/ 13 h 287"/>
                <a:gd name="T6" fmla="*/ 182 w 289"/>
                <a:gd name="T7" fmla="*/ 30 h 287"/>
                <a:gd name="T8" fmla="*/ 258 w 289"/>
                <a:gd name="T9" fmla="*/ 106 h 287"/>
                <a:gd name="T10" fmla="*/ 275 w 289"/>
                <a:gd name="T11" fmla="*/ 129 h 287"/>
                <a:gd name="T12" fmla="*/ 285 w 289"/>
                <a:gd name="T13" fmla="*/ 154 h 287"/>
                <a:gd name="T14" fmla="*/ 289 w 289"/>
                <a:gd name="T15" fmla="*/ 181 h 287"/>
                <a:gd name="T16" fmla="*/ 285 w 289"/>
                <a:gd name="T17" fmla="*/ 208 h 287"/>
                <a:gd name="T18" fmla="*/ 275 w 289"/>
                <a:gd name="T19" fmla="*/ 233 h 287"/>
                <a:gd name="T20" fmla="*/ 258 w 289"/>
                <a:gd name="T21" fmla="*/ 256 h 287"/>
                <a:gd name="T22" fmla="*/ 234 w 289"/>
                <a:gd name="T23" fmla="*/ 273 h 287"/>
                <a:gd name="T24" fmla="*/ 209 w 289"/>
                <a:gd name="T25" fmla="*/ 283 h 287"/>
                <a:gd name="T26" fmla="*/ 182 w 289"/>
                <a:gd name="T27" fmla="*/ 287 h 287"/>
                <a:gd name="T28" fmla="*/ 155 w 289"/>
                <a:gd name="T29" fmla="*/ 283 h 287"/>
                <a:gd name="T30" fmla="*/ 130 w 289"/>
                <a:gd name="T31" fmla="*/ 273 h 287"/>
                <a:gd name="T32" fmla="*/ 107 w 289"/>
                <a:gd name="T33" fmla="*/ 256 h 287"/>
                <a:gd name="T34" fmla="*/ 31 w 289"/>
                <a:gd name="T35" fmla="*/ 181 h 287"/>
                <a:gd name="T36" fmla="*/ 13 w 289"/>
                <a:gd name="T37" fmla="*/ 158 h 287"/>
                <a:gd name="T38" fmla="*/ 4 w 289"/>
                <a:gd name="T39" fmla="*/ 133 h 287"/>
                <a:gd name="T40" fmla="*/ 0 w 289"/>
                <a:gd name="T41" fmla="*/ 106 h 287"/>
                <a:gd name="T42" fmla="*/ 4 w 289"/>
                <a:gd name="T43" fmla="*/ 79 h 287"/>
                <a:gd name="T44" fmla="*/ 13 w 289"/>
                <a:gd name="T45" fmla="*/ 54 h 287"/>
                <a:gd name="T46" fmla="*/ 31 w 289"/>
                <a:gd name="T47" fmla="*/ 30 h 287"/>
                <a:gd name="T48" fmla="*/ 54 w 289"/>
                <a:gd name="T49" fmla="*/ 13 h 287"/>
                <a:gd name="T50" fmla="*/ 79 w 289"/>
                <a:gd name="T51" fmla="*/ 3 h 287"/>
                <a:gd name="T52" fmla="*/ 107 w 289"/>
                <a:gd name="T5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9" h="287">
                  <a:moveTo>
                    <a:pt x="107" y="0"/>
                  </a:moveTo>
                  <a:lnTo>
                    <a:pt x="134" y="3"/>
                  </a:lnTo>
                  <a:lnTo>
                    <a:pt x="161" y="13"/>
                  </a:lnTo>
                  <a:lnTo>
                    <a:pt x="182" y="30"/>
                  </a:lnTo>
                  <a:lnTo>
                    <a:pt x="258" y="106"/>
                  </a:lnTo>
                  <a:lnTo>
                    <a:pt x="275" y="129"/>
                  </a:lnTo>
                  <a:lnTo>
                    <a:pt x="285" y="154"/>
                  </a:lnTo>
                  <a:lnTo>
                    <a:pt x="289" y="181"/>
                  </a:lnTo>
                  <a:lnTo>
                    <a:pt x="285" y="208"/>
                  </a:lnTo>
                  <a:lnTo>
                    <a:pt x="275" y="233"/>
                  </a:lnTo>
                  <a:lnTo>
                    <a:pt x="258" y="256"/>
                  </a:lnTo>
                  <a:lnTo>
                    <a:pt x="234" y="273"/>
                  </a:lnTo>
                  <a:lnTo>
                    <a:pt x="209" y="283"/>
                  </a:lnTo>
                  <a:lnTo>
                    <a:pt x="182" y="287"/>
                  </a:lnTo>
                  <a:lnTo>
                    <a:pt x="155" y="283"/>
                  </a:lnTo>
                  <a:lnTo>
                    <a:pt x="130" y="273"/>
                  </a:lnTo>
                  <a:lnTo>
                    <a:pt x="107" y="256"/>
                  </a:lnTo>
                  <a:lnTo>
                    <a:pt x="31" y="181"/>
                  </a:lnTo>
                  <a:lnTo>
                    <a:pt x="13" y="158"/>
                  </a:lnTo>
                  <a:lnTo>
                    <a:pt x="4" y="133"/>
                  </a:lnTo>
                  <a:lnTo>
                    <a:pt x="0" y="106"/>
                  </a:lnTo>
                  <a:lnTo>
                    <a:pt x="4" y="79"/>
                  </a:lnTo>
                  <a:lnTo>
                    <a:pt x="13" y="54"/>
                  </a:lnTo>
                  <a:lnTo>
                    <a:pt x="31" y="30"/>
                  </a:lnTo>
                  <a:lnTo>
                    <a:pt x="54" y="13"/>
                  </a:lnTo>
                  <a:lnTo>
                    <a:pt x="79" y="3"/>
                  </a:lnTo>
                  <a:lnTo>
                    <a:pt x="1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sp>
          <p:nvSpPr>
            <p:cNvPr id="135" name="Freeform 38"/>
            <p:cNvSpPr>
              <a:spLocks/>
            </p:cNvSpPr>
            <p:nvPr/>
          </p:nvSpPr>
          <p:spPr bwMode="auto">
            <a:xfrm>
              <a:off x="17059275" y="7269163"/>
              <a:ext cx="228600" cy="228600"/>
            </a:xfrm>
            <a:custGeom>
              <a:avLst/>
              <a:gdLst>
                <a:gd name="T0" fmla="*/ 107 w 289"/>
                <a:gd name="T1" fmla="*/ 0 h 287"/>
                <a:gd name="T2" fmla="*/ 134 w 289"/>
                <a:gd name="T3" fmla="*/ 4 h 287"/>
                <a:gd name="T4" fmla="*/ 159 w 289"/>
                <a:gd name="T5" fmla="*/ 14 h 287"/>
                <a:gd name="T6" fmla="*/ 183 w 289"/>
                <a:gd name="T7" fmla="*/ 31 h 287"/>
                <a:gd name="T8" fmla="*/ 258 w 289"/>
                <a:gd name="T9" fmla="*/ 106 h 287"/>
                <a:gd name="T10" fmla="*/ 276 w 289"/>
                <a:gd name="T11" fmla="*/ 129 h 287"/>
                <a:gd name="T12" fmla="*/ 285 w 289"/>
                <a:gd name="T13" fmla="*/ 154 h 287"/>
                <a:gd name="T14" fmla="*/ 289 w 289"/>
                <a:gd name="T15" fmla="*/ 181 h 287"/>
                <a:gd name="T16" fmla="*/ 285 w 289"/>
                <a:gd name="T17" fmla="*/ 208 h 287"/>
                <a:gd name="T18" fmla="*/ 276 w 289"/>
                <a:gd name="T19" fmla="*/ 233 h 287"/>
                <a:gd name="T20" fmla="*/ 258 w 289"/>
                <a:gd name="T21" fmla="*/ 257 h 287"/>
                <a:gd name="T22" fmla="*/ 235 w 289"/>
                <a:gd name="T23" fmla="*/ 274 h 287"/>
                <a:gd name="T24" fmla="*/ 210 w 289"/>
                <a:gd name="T25" fmla="*/ 284 h 287"/>
                <a:gd name="T26" fmla="*/ 183 w 289"/>
                <a:gd name="T27" fmla="*/ 287 h 287"/>
                <a:gd name="T28" fmla="*/ 155 w 289"/>
                <a:gd name="T29" fmla="*/ 284 h 287"/>
                <a:gd name="T30" fmla="*/ 130 w 289"/>
                <a:gd name="T31" fmla="*/ 274 h 287"/>
                <a:gd name="T32" fmla="*/ 107 w 289"/>
                <a:gd name="T33" fmla="*/ 257 h 287"/>
                <a:gd name="T34" fmla="*/ 31 w 289"/>
                <a:gd name="T35" fmla="*/ 181 h 287"/>
                <a:gd name="T36" fmla="*/ 14 w 289"/>
                <a:gd name="T37" fmla="*/ 158 h 287"/>
                <a:gd name="T38" fmla="*/ 4 w 289"/>
                <a:gd name="T39" fmla="*/ 133 h 287"/>
                <a:gd name="T40" fmla="*/ 0 w 289"/>
                <a:gd name="T41" fmla="*/ 106 h 287"/>
                <a:gd name="T42" fmla="*/ 4 w 289"/>
                <a:gd name="T43" fmla="*/ 79 h 287"/>
                <a:gd name="T44" fmla="*/ 14 w 289"/>
                <a:gd name="T45" fmla="*/ 54 h 287"/>
                <a:gd name="T46" fmla="*/ 31 w 289"/>
                <a:gd name="T47" fmla="*/ 31 h 287"/>
                <a:gd name="T48" fmla="*/ 55 w 289"/>
                <a:gd name="T49" fmla="*/ 14 h 287"/>
                <a:gd name="T50" fmla="*/ 80 w 289"/>
                <a:gd name="T51" fmla="*/ 4 h 287"/>
                <a:gd name="T52" fmla="*/ 107 w 289"/>
                <a:gd name="T5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9" h="287">
                  <a:moveTo>
                    <a:pt x="107" y="0"/>
                  </a:moveTo>
                  <a:lnTo>
                    <a:pt x="134" y="4"/>
                  </a:lnTo>
                  <a:lnTo>
                    <a:pt x="159" y="14"/>
                  </a:lnTo>
                  <a:lnTo>
                    <a:pt x="183" y="31"/>
                  </a:lnTo>
                  <a:lnTo>
                    <a:pt x="258" y="106"/>
                  </a:lnTo>
                  <a:lnTo>
                    <a:pt x="276" y="129"/>
                  </a:lnTo>
                  <a:lnTo>
                    <a:pt x="285" y="154"/>
                  </a:lnTo>
                  <a:lnTo>
                    <a:pt x="289" y="181"/>
                  </a:lnTo>
                  <a:lnTo>
                    <a:pt x="285" y="208"/>
                  </a:lnTo>
                  <a:lnTo>
                    <a:pt x="276" y="233"/>
                  </a:lnTo>
                  <a:lnTo>
                    <a:pt x="258" y="257"/>
                  </a:lnTo>
                  <a:lnTo>
                    <a:pt x="235" y="274"/>
                  </a:lnTo>
                  <a:lnTo>
                    <a:pt x="210" y="284"/>
                  </a:lnTo>
                  <a:lnTo>
                    <a:pt x="183" y="287"/>
                  </a:lnTo>
                  <a:lnTo>
                    <a:pt x="155" y="284"/>
                  </a:lnTo>
                  <a:lnTo>
                    <a:pt x="130" y="274"/>
                  </a:lnTo>
                  <a:lnTo>
                    <a:pt x="107" y="257"/>
                  </a:lnTo>
                  <a:lnTo>
                    <a:pt x="31" y="181"/>
                  </a:lnTo>
                  <a:lnTo>
                    <a:pt x="14" y="158"/>
                  </a:lnTo>
                  <a:lnTo>
                    <a:pt x="4" y="133"/>
                  </a:lnTo>
                  <a:lnTo>
                    <a:pt x="0" y="106"/>
                  </a:lnTo>
                  <a:lnTo>
                    <a:pt x="4" y="79"/>
                  </a:lnTo>
                  <a:lnTo>
                    <a:pt x="14" y="54"/>
                  </a:lnTo>
                  <a:lnTo>
                    <a:pt x="31" y="31"/>
                  </a:lnTo>
                  <a:lnTo>
                    <a:pt x="55" y="14"/>
                  </a:lnTo>
                  <a:lnTo>
                    <a:pt x="80" y="4"/>
                  </a:lnTo>
                  <a:lnTo>
                    <a:pt x="1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Calibri"/>
              </a:endParaRPr>
            </a:p>
          </p:txBody>
        </p:sp>
      </p:grpSp>
      <p:sp>
        <p:nvSpPr>
          <p:cNvPr id="187" name="Rounded Rectangle 186"/>
          <p:cNvSpPr/>
          <p:nvPr/>
        </p:nvSpPr>
        <p:spPr>
          <a:xfrm>
            <a:off x="589666" y="5373216"/>
            <a:ext cx="506774" cy="5849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2400" b="1">
                <a:solidFill>
                  <a:srgbClr val="42BA97"/>
                </a:solidFill>
                <a:latin typeface="Arial" panose="020B0604020202020204" pitchFamily="34" charset="0"/>
                <a:cs typeface="Arial" panose="020B0604020202020204" pitchFamily="34" charset="0"/>
              </a:rPr>
              <a:t>05</a:t>
            </a:r>
          </a:p>
        </p:txBody>
      </p:sp>
      <p:sp>
        <p:nvSpPr>
          <p:cNvPr id="189" name="TextBox 188"/>
          <p:cNvSpPr txBox="1"/>
          <p:nvPr/>
        </p:nvSpPr>
        <p:spPr>
          <a:xfrm>
            <a:off x="1287749" y="5480667"/>
            <a:ext cx="2344194" cy="338554"/>
          </a:xfrm>
          <a:prstGeom prst="rect">
            <a:avLst/>
          </a:prstGeom>
          <a:noFill/>
        </p:spPr>
        <p:txBody>
          <a:bodyPr wrap="square" rtlCol="0">
            <a:spAutoFit/>
          </a:bodyPr>
          <a:lstStyle/>
          <a:p>
            <a:pPr defTabSz="1218987"/>
            <a:r>
              <a:rPr lang="en-IN" sz="1600" b="1">
                <a:solidFill>
                  <a:prstClr val="black">
                    <a:lumMod val="75000"/>
                    <a:lumOff val="25000"/>
                  </a:prstClr>
                </a:solidFill>
                <a:latin typeface="Arial" panose="020B0604020202020204" pitchFamily="34" charset="0"/>
                <a:cs typeface="Arial" panose="020B0604020202020204" pitchFamily="34" charset="0"/>
              </a:rPr>
              <a:t>Referral Marketing</a:t>
            </a:r>
          </a:p>
        </p:txBody>
      </p:sp>
      <p:sp>
        <p:nvSpPr>
          <p:cNvPr id="191" name="Rounded Rectangle 190"/>
          <p:cNvSpPr/>
          <p:nvPr/>
        </p:nvSpPr>
        <p:spPr>
          <a:xfrm>
            <a:off x="589666" y="4511298"/>
            <a:ext cx="506774" cy="5849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2400" b="1">
                <a:solidFill>
                  <a:srgbClr val="27CED7"/>
                </a:solidFill>
                <a:latin typeface="Arial" panose="020B0604020202020204" pitchFamily="34" charset="0"/>
                <a:cs typeface="Arial" panose="020B0604020202020204" pitchFamily="34" charset="0"/>
              </a:rPr>
              <a:t>04</a:t>
            </a:r>
          </a:p>
        </p:txBody>
      </p:sp>
      <p:sp>
        <p:nvSpPr>
          <p:cNvPr id="193" name="TextBox 192"/>
          <p:cNvSpPr txBox="1"/>
          <p:nvPr/>
        </p:nvSpPr>
        <p:spPr>
          <a:xfrm>
            <a:off x="1287749" y="4618749"/>
            <a:ext cx="2344194" cy="338554"/>
          </a:xfrm>
          <a:prstGeom prst="rect">
            <a:avLst/>
          </a:prstGeom>
          <a:noFill/>
        </p:spPr>
        <p:txBody>
          <a:bodyPr wrap="square" rtlCol="0">
            <a:spAutoFit/>
          </a:bodyPr>
          <a:lstStyle/>
          <a:p>
            <a:pPr defTabSz="1218987"/>
            <a:r>
              <a:rPr lang="en-IN" sz="1600" b="1">
                <a:solidFill>
                  <a:prstClr val="black">
                    <a:lumMod val="75000"/>
                    <a:lumOff val="25000"/>
                  </a:prstClr>
                </a:solidFill>
                <a:latin typeface="Arial" panose="020B0604020202020204" pitchFamily="34" charset="0"/>
                <a:cs typeface="Arial" panose="020B0604020202020204" pitchFamily="34" charset="0"/>
              </a:rPr>
              <a:t>Event Marketing</a:t>
            </a:r>
          </a:p>
        </p:txBody>
      </p:sp>
      <p:sp>
        <p:nvSpPr>
          <p:cNvPr id="195" name="Rounded Rectangle 194"/>
          <p:cNvSpPr/>
          <p:nvPr/>
        </p:nvSpPr>
        <p:spPr>
          <a:xfrm>
            <a:off x="11095560" y="1368904"/>
            <a:ext cx="506774" cy="5849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987"/>
            <a:r>
              <a:rPr lang="en-IN" sz="2400" b="1">
                <a:solidFill>
                  <a:srgbClr val="3E8853"/>
                </a:solidFill>
                <a:latin typeface="Arial" panose="020B0604020202020204" pitchFamily="34" charset="0"/>
                <a:cs typeface="Arial" panose="020B0604020202020204" pitchFamily="34" charset="0"/>
              </a:rPr>
              <a:t>06</a:t>
            </a:r>
          </a:p>
        </p:txBody>
      </p:sp>
      <p:sp>
        <p:nvSpPr>
          <p:cNvPr id="197" name="TextBox 196"/>
          <p:cNvSpPr txBox="1"/>
          <p:nvPr/>
        </p:nvSpPr>
        <p:spPr>
          <a:xfrm>
            <a:off x="8813544" y="1492764"/>
            <a:ext cx="2265644" cy="338554"/>
          </a:xfrm>
          <a:prstGeom prst="rect">
            <a:avLst/>
          </a:prstGeom>
          <a:noFill/>
        </p:spPr>
        <p:txBody>
          <a:bodyPr wrap="square" rtlCol="0">
            <a:spAutoFit/>
          </a:bodyPr>
          <a:lstStyle/>
          <a:p>
            <a:pPr algn="r" defTabSz="1218987"/>
            <a:r>
              <a:rPr lang="en-IN" sz="1600" b="1">
                <a:solidFill>
                  <a:prstClr val="black">
                    <a:lumMod val="75000"/>
                    <a:lumOff val="25000"/>
                  </a:prstClr>
                </a:solidFill>
                <a:latin typeface="Arial" panose="020B0604020202020204" pitchFamily="34" charset="0"/>
                <a:cs typeface="Arial" panose="020B0604020202020204" pitchFamily="34" charset="0"/>
              </a:rPr>
              <a:t>Discovery/Qualify</a:t>
            </a:r>
          </a:p>
        </p:txBody>
      </p:sp>
      <p:pic>
        <p:nvPicPr>
          <p:cNvPr id="186" name="Picture 185">
            <a:extLst>
              <a:ext uri="{FF2B5EF4-FFF2-40B4-BE49-F238E27FC236}">
                <a16:creationId xmlns:a16="http://schemas.microsoft.com/office/drawing/2014/main" id="{8AAAA023-8A4E-428A-BD87-BAA81FD3DE3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0422" y="6093296"/>
            <a:ext cx="1597147" cy="701248"/>
          </a:xfrm>
          <a:prstGeom prst="rect">
            <a:avLst/>
          </a:prstGeom>
        </p:spPr>
      </p:pic>
      <p:cxnSp>
        <p:nvCxnSpPr>
          <p:cNvPr id="188" name="Straight Connector 187">
            <a:extLst>
              <a:ext uri="{FF2B5EF4-FFF2-40B4-BE49-F238E27FC236}">
                <a16:creationId xmlns:a16="http://schemas.microsoft.com/office/drawing/2014/main" id="{850B468C-65E4-43F4-B40D-8F8AC35389BA}"/>
              </a:ext>
            </a:extLst>
          </p:cNvPr>
          <p:cNvCxnSpPr>
            <a:cxnSpLocks/>
          </p:cNvCxnSpPr>
          <p:nvPr/>
        </p:nvCxnSpPr>
        <p:spPr>
          <a:xfrm>
            <a:off x="2274681" y="939461"/>
            <a:ext cx="7649495" cy="1"/>
          </a:xfrm>
          <a:prstGeom prst="line">
            <a:avLst/>
          </a:prstGeom>
          <a:noFill/>
          <a:ln w="19050" cap="flat" cmpd="sng" algn="ctr">
            <a:solidFill>
              <a:srgbClr val="75D1FF"/>
            </a:solidFill>
            <a:prstDash val="solid"/>
            <a:miter lim="800000"/>
          </a:ln>
          <a:effectLst/>
        </p:spPr>
      </p:cxnSp>
      <p:pic>
        <p:nvPicPr>
          <p:cNvPr id="12" name="Picture 11">
            <a:extLst>
              <a:ext uri="{FF2B5EF4-FFF2-40B4-BE49-F238E27FC236}">
                <a16:creationId xmlns:a16="http://schemas.microsoft.com/office/drawing/2014/main" id="{0939EE4A-C1D9-4354-BB89-3C92D1752DAB}"/>
              </a:ext>
            </a:extLst>
          </p:cNvPr>
          <p:cNvPicPr>
            <a:picLocks noChangeAspect="1"/>
          </p:cNvPicPr>
          <p:nvPr/>
        </p:nvPicPr>
        <p:blipFill>
          <a:blip r:embed="rId5"/>
          <a:stretch>
            <a:fillRect/>
          </a:stretch>
        </p:blipFill>
        <p:spPr>
          <a:xfrm rot="19733354">
            <a:off x="7085504" y="3330993"/>
            <a:ext cx="194574" cy="199563"/>
          </a:xfrm>
          <a:prstGeom prst="rect">
            <a:avLst/>
          </a:prstGeom>
        </p:spPr>
      </p:pic>
      <p:pic>
        <p:nvPicPr>
          <p:cNvPr id="14" name="Picture 13">
            <a:extLst>
              <a:ext uri="{FF2B5EF4-FFF2-40B4-BE49-F238E27FC236}">
                <a16:creationId xmlns:a16="http://schemas.microsoft.com/office/drawing/2014/main" id="{D9B2D874-9647-4E35-AA68-CA4D065D1D32}"/>
              </a:ext>
            </a:extLst>
          </p:cNvPr>
          <p:cNvPicPr>
            <a:picLocks noChangeAspect="1"/>
          </p:cNvPicPr>
          <p:nvPr/>
        </p:nvPicPr>
        <p:blipFill>
          <a:blip r:embed="rId5"/>
          <a:stretch>
            <a:fillRect/>
          </a:stretch>
        </p:blipFill>
        <p:spPr>
          <a:xfrm rot="754605">
            <a:off x="7060982" y="4170465"/>
            <a:ext cx="217760" cy="223343"/>
          </a:xfrm>
          <a:prstGeom prst="rect">
            <a:avLst/>
          </a:prstGeom>
        </p:spPr>
      </p:pic>
      <p:pic>
        <p:nvPicPr>
          <p:cNvPr id="16" name="Picture 15">
            <a:extLst>
              <a:ext uri="{FF2B5EF4-FFF2-40B4-BE49-F238E27FC236}">
                <a16:creationId xmlns:a16="http://schemas.microsoft.com/office/drawing/2014/main" id="{04B17B39-F6E7-4A60-B6C8-5507776F1219}"/>
              </a:ext>
            </a:extLst>
          </p:cNvPr>
          <p:cNvPicPr>
            <a:picLocks noChangeAspect="1"/>
          </p:cNvPicPr>
          <p:nvPr/>
        </p:nvPicPr>
        <p:blipFill>
          <a:blip r:embed="rId5"/>
          <a:stretch>
            <a:fillRect/>
          </a:stretch>
        </p:blipFill>
        <p:spPr>
          <a:xfrm rot="2945010">
            <a:off x="6522366" y="4716890"/>
            <a:ext cx="230156" cy="236057"/>
          </a:xfrm>
          <a:prstGeom prst="rect">
            <a:avLst/>
          </a:prstGeom>
        </p:spPr>
      </p:pic>
      <p:pic>
        <p:nvPicPr>
          <p:cNvPr id="190" name="Picture 189">
            <a:extLst>
              <a:ext uri="{FF2B5EF4-FFF2-40B4-BE49-F238E27FC236}">
                <a16:creationId xmlns:a16="http://schemas.microsoft.com/office/drawing/2014/main" id="{8861FA2F-6B22-46D0-B97E-A685A6E1E7F4}"/>
              </a:ext>
            </a:extLst>
          </p:cNvPr>
          <p:cNvPicPr>
            <a:picLocks noChangeAspect="1"/>
          </p:cNvPicPr>
          <p:nvPr/>
        </p:nvPicPr>
        <p:blipFill>
          <a:blip r:embed="rId5"/>
          <a:stretch>
            <a:fillRect/>
          </a:stretch>
        </p:blipFill>
        <p:spPr>
          <a:xfrm rot="5400000">
            <a:off x="5804332" y="4821426"/>
            <a:ext cx="180090" cy="184707"/>
          </a:xfrm>
          <a:prstGeom prst="rect">
            <a:avLst/>
          </a:prstGeom>
        </p:spPr>
      </p:pic>
      <p:pic>
        <p:nvPicPr>
          <p:cNvPr id="192" name="Picture 191">
            <a:extLst>
              <a:ext uri="{FF2B5EF4-FFF2-40B4-BE49-F238E27FC236}">
                <a16:creationId xmlns:a16="http://schemas.microsoft.com/office/drawing/2014/main" id="{9AD789F7-147B-4F45-9C1F-520E4EFD5401}"/>
              </a:ext>
            </a:extLst>
          </p:cNvPr>
          <p:cNvPicPr>
            <a:picLocks noChangeAspect="1"/>
          </p:cNvPicPr>
          <p:nvPr/>
        </p:nvPicPr>
        <p:blipFill>
          <a:blip r:embed="rId5"/>
          <a:stretch>
            <a:fillRect/>
          </a:stretch>
        </p:blipFill>
        <p:spPr>
          <a:xfrm rot="6644875">
            <a:off x="6611413" y="2716688"/>
            <a:ext cx="180090" cy="184707"/>
          </a:xfrm>
          <a:prstGeom prst="rect">
            <a:avLst/>
          </a:prstGeom>
        </p:spPr>
      </p:pic>
      <p:pic>
        <p:nvPicPr>
          <p:cNvPr id="194" name="Picture 193">
            <a:extLst>
              <a:ext uri="{FF2B5EF4-FFF2-40B4-BE49-F238E27FC236}">
                <a16:creationId xmlns:a16="http://schemas.microsoft.com/office/drawing/2014/main" id="{D2B2C5C2-5927-47D9-B920-881FCC0A6A7A}"/>
              </a:ext>
            </a:extLst>
          </p:cNvPr>
          <p:cNvPicPr>
            <a:picLocks noChangeAspect="1"/>
          </p:cNvPicPr>
          <p:nvPr/>
        </p:nvPicPr>
        <p:blipFill>
          <a:blip r:embed="rId5"/>
          <a:stretch>
            <a:fillRect/>
          </a:stretch>
        </p:blipFill>
        <p:spPr>
          <a:xfrm rot="4168915">
            <a:off x="5847995" y="2568073"/>
            <a:ext cx="180090" cy="184707"/>
          </a:xfrm>
          <a:prstGeom prst="rect">
            <a:avLst/>
          </a:prstGeom>
        </p:spPr>
      </p:pic>
      <p:pic>
        <p:nvPicPr>
          <p:cNvPr id="196" name="Picture 195">
            <a:extLst>
              <a:ext uri="{FF2B5EF4-FFF2-40B4-BE49-F238E27FC236}">
                <a16:creationId xmlns:a16="http://schemas.microsoft.com/office/drawing/2014/main" id="{3EAF74CF-1CD3-407C-A113-42800473D9C3}"/>
              </a:ext>
            </a:extLst>
          </p:cNvPr>
          <p:cNvPicPr>
            <a:picLocks noChangeAspect="1"/>
          </p:cNvPicPr>
          <p:nvPr/>
        </p:nvPicPr>
        <p:blipFill>
          <a:blip r:embed="rId5"/>
          <a:stretch>
            <a:fillRect/>
          </a:stretch>
        </p:blipFill>
        <p:spPr>
          <a:xfrm rot="7024930">
            <a:off x="5110879" y="2984777"/>
            <a:ext cx="180090" cy="184707"/>
          </a:xfrm>
          <a:prstGeom prst="rect">
            <a:avLst/>
          </a:prstGeom>
        </p:spPr>
      </p:pic>
      <p:pic>
        <p:nvPicPr>
          <p:cNvPr id="198" name="Picture 197">
            <a:extLst>
              <a:ext uri="{FF2B5EF4-FFF2-40B4-BE49-F238E27FC236}">
                <a16:creationId xmlns:a16="http://schemas.microsoft.com/office/drawing/2014/main" id="{D27FE424-2C02-41E7-952A-1F365E1871F6}"/>
              </a:ext>
            </a:extLst>
          </p:cNvPr>
          <p:cNvPicPr>
            <a:picLocks noChangeAspect="1"/>
          </p:cNvPicPr>
          <p:nvPr/>
        </p:nvPicPr>
        <p:blipFill>
          <a:blip r:embed="rId5"/>
          <a:stretch>
            <a:fillRect/>
          </a:stretch>
        </p:blipFill>
        <p:spPr>
          <a:xfrm rot="4554172">
            <a:off x="4832418" y="3753865"/>
            <a:ext cx="180090" cy="184707"/>
          </a:xfrm>
          <a:prstGeom prst="rect">
            <a:avLst/>
          </a:prstGeom>
        </p:spPr>
      </p:pic>
      <p:pic>
        <p:nvPicPr>
          <p:cNvPr id="199" name="Picture 198">
            <a:extLst>
              <a:ext uri="{FF2B5EF4-FFF2-40B4-BE49-F238E27FC236}">
                <a16:creationId xmlns:a16="http://schemas.microsoft.com/office/drawing/2014/main" id="{A0B98A6C-E307-462B-B797-9862C1672D1A}"/>
              </a:ext>
            </a:extLst>
          </p:cNvPr>
          <p:cNvPicPr>
            <a:picLocks noChangeAspect="1"/>
          </p:cNvPicPr>
          <p:nvPr/>
        </p:nvPicPr>
        <p:blipFill>
          <a:blip r:embed="rId5"/>
          <a:stretch>
            <a:fillRect/>
          </a:stretch>
        </p:blipFill>
        <p:spPr>
          <a:xfrm rot="2464193">
            <a:off x="5134026" y="4479641"/>
            <a:ext cx="180090" cy="184707"/>
          </a:xfrm>
          <a:prstGeom prst="rect">
            <a:avLst/>
          </a:prstGeom>
        </p:spPr>
      </p:pic>
    </p:spTree>
    <p:extLst>
      <p:ext uri="{BB962C8B-B14F-4D97-AF65-F5344CB8AC3E}">
        <p14:creationId xmlns:p14="http://schemas.microsoft.com/office/powerpoint/2010/main" val="1740329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CC5619B8-9C85-4BF6-BBFC-BB831842B893}"/>
              </a:ext>
            </a:extLst>
          </p:cNvPr>
          <p:cNvPicPr>
            <a:picLocks noChangeAspect="1"/>
          </p:cNvPicPr>
          <p:nvPr/>
        </p:nvPicPr>
        <p:blipFill rotWithShape="1">
          <a:blip r:embed="rId2"/>
          <a:srcRect l="9195" r="10131"/>
          <a:stretch/>
        </p:blipFill>
        <p:spPr>
          <a:xfrm>
            <a:off x="1457298" y="9326"/>
            <a:ext cx="9693050" cy="6758493"/>
          </a:xfrm>
          <a:prstGeom prst="rect">
            <a:avLst/>
          </a:prstGeom>
        </p:spPr>
      </p:pic>
      <p:sp>
        <p:nvSpPr>
          <p:cNvPr id="5" name="Rectangle 4">
            <a:extLst>
              <a:ext uri="{FF2B5EF4-FFF2-40B4-BE49-F238E27FC236}">
                <a16:creationId xmlns:a16="http://schemas.microsoft.com/office/drawing/2014/main" id="{B5C2FFDD-36AC-4904-AEFB-0FAD3F54CD6B}"/>
              </a:ext>
            </a:extLst>
          </p:cNvPr>
          <p:cNvSpPr/>
          <p:nvPr/>
        </p:nvSpPr>
        <p:spPr>
          <a:xfrm>
            <a:off x="1953087" y="916616"/>
            <a:ext cx="8833282" cy="823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4E7A015-49DC-4F8B-AF1A-D1F3DDE58D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40392" y="5990291"/>
            <a:ext cx="1597147" cy="701248"/>
          </a:xfrm>
          <a:prstGeom prst="rect">
            <a:avLst/>
          </a:prstGeom>
        </p:spPr>
      </p:pic>
    </p:spTree>
    <p:extLst>
      <p:ext uri="{BB962C8B-B14F-4D97-AF65-F5344CB8AC3E}">
        <p14:creationId xmlns:p14="http://schemas.microsoft.com/office/powerpoint/2010/main" val="1291645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Person thinking">
            <a:extLst>
              <a:ext uri="{FF2B5EF4-FFF2-40B4-BE49-F238E27FC236}">
                <a16:creationId xmlns:a16="http://schemas.microsoft.com/office/drawing/2014/main" id="{3FA566E1-629B-449C-826A-F4CE22CEE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241243" cy="8161506"/>
          </a:xfrm>
          <a:prstGeom prst="rect">
            <a:avLst/>
          </a:prstGeom>
        </p:spPr>
      </p:pic>
      <p:sp>
        <p:nvSpPr>
          <p:cNvPr id="4" name="Thought Bubble: Cloud 3">
            <a:extLst>
              <a:ext uri="{FF2B5EF4-FFF2-40B4-BE49-F238E27FC236}">
                <a16:creationId xmlns:a16="http://schemas.microsoft.com/office/drawing/2014/main" id="{8F6F6361-9627-40D5-A367-844DE622A09B}"/>
              </a:ext>
            </a:extLst>
          </p:cNvPr>
          <p:cNvSpPr/>
          <p:nvPr/>
        </p:nvSpPr>
        <p:spPr>
          <a:xfrm>
            <a:off x="146098" y="200039"/>
            <a:ext cx="5408364" cy="2037649"/>
          </a:xfrm>
          <a:prstGeom prst="cloudCallout">
            <a:avLst>
              <a:gd name="adj1" fmla="val 52392"/>
              <a:gd name="adj2" fmla="val 38771"/>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rPr>
              <a:t>Are you doing everything you can to turn your existing web traffic into Leads?</a:t>
            </a:r>
          </a:p>
        </p:txBody>
      </p:sp>
    </p:spTree>
    <p:extLst>
      <p:ext uri="{BB962C8B-B14F-4D97-AF65-F5344CB8AC3E}">
        <p14:creationId xmlns:p14="http://schemas.microsoft.com/office/powerpoint/2010/main" val="94811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36095548-EC1F-4BD0-88C8-CFA9F7F29A3D}"/>
              </a:ext>
            </a:extLst>
          </p:cNvPr>
          <p:cNvGrpSpPr/>
          <p:nvPr/>
        </p:nvGrpSpPr>
        <p:grpSpPr>
          <a:xfrm>
            <a:off x="6354422" y="5085185"/>
            <a:ext cx="5883227" cy="1056149"/>
            <a:chOff x="6360367" y="4969239"/>
            <a:chExt cx="5884760" cy="1324467"/>
          </a:xfrm>
        </p:grpSpPr>
        <p:pic>
          <p:nvPicPr>
            <p:cNvPr id="58" name="Picture 57">
              <a:extLst>
                <a:ext uri="{FF2B5EF4-FFF2-40B4-BE49-F238E27FC236}">
                  <a16:creationId xmlns:a16="http://schemas.microsoft.com/office/drawing/2014/main" id="{C8126800-87DF-47F2-9669-D5307EF542B6}"/>
                </a:ext>
              </a:extLst>
            </p:cNvPr>
            <p:cNvPicPr>
              <a:picLocks noChangeAspect="1"/>
            </p:cNvPicPr>
            <p:nvPr/>
          </p:nvPicPr>
          <p:blipFill rotWithShape="1">
            <a:blip r:embed="rId3">
              <a:extLst>
                <a:ext uri="{28A0092B-C50C-407E-A947-70E740481C1C}">
                  <a14:useLocalDpi xmlns:a14="http://schemas.microsoft.com/office/drawing/2010/main"/>
                </a:ext>
              </a:extLst>
            </a:blip>
            <a:srcRect b="38596"/>
            <a:stretch/>
          </p:blipFill>
          <p:spPr>
            <a:xfrm flipH="1">
              <a:off x="6360367" y="6052863"/>
              <a:ext cx="5713854" cy="240843"/>
            </a:xfrm>
            <a:prstGeom prst="rect">
              <a:avLst/>
            </a:prstGeom>
            <a:ln>
              <a:noFill/>
            </a:ln>
          </p:spPr>
        </p:pic>
        <p:grpSp>
          <p:nvGrpSpPr>
            <p:cNvPr id="59" name="Group 58">
              <a:extLst>
                <a:ext uri="{FF2B5EF4-FFF2-40B4-BE49-F238E27FC236}">
                  <a16:creationId xmlns:a16="http://schemas.microsoft.com/office/drawing/2014/main" id="{FD06935E-CA7E-4902-8E41-0B0755B00732}"/>
                </a:ext>
              </a:extLst>
            </p:cNvPr>
            <p:cNvGrpSpPr/>
            <p:nvPr/>
          </p:nvGrpSpPr>
          <p:grpSpPr>
            <a:xfrm>
              <a:off x="6478144" y="4969239"/>
              <a:ext cx="5766983" cy="1127761"/>
              <a:chOff x="6478144" y="4969239"/>
              <a:chExt cx="5766983" cy="1127761"/>
            </a:xfrm>
          </p:grpSpPr>
          <p:sp>
            <p:nvSpPr>
              <p:cNvPr id="70" name="Rectangle 69">
                <a:extLst>
                  <a:ext uri="{FF2B5EF4-FFF2-40B4-BE49-F238E27FC236}">
                    <a16:creationId xmlns:a16="http://schemas.microsoft.com/office/drawing/2014/main" id="{F9350F94-660D-4C52-B707-3CDFEE7C80C9}"/>
                  </a:ext>
                </a:extLst>
              </p:cNvPr>
              <p:cNvSpPr/>
              <p:nvPr/>
            </p:nvSpPr>
            <p:spPr>
              <a:xfrm>
                <a:off x="6478144" y="4969239"/>
                <a:ext cx="5713854" cy="11277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4" name="Rectangle 73">
                <a:extLst>
                  <a:ext uri="{FF2B5EF4-FFF2-40B4-BE49-F238E27FC236}">
                    <a16:creationId xmlns:a16="http://schemas.microsoft.com/office/drawing/2014/main" id="{DBDD4659-6E4A-4FA7-8D98-64B582E4C1DC}"/>
                  </a:ext>
                </a:extLst>
              </p:cNvPr>
              <p:cNvSpPr/>
              <p:nvPr/>
            </p:nvSpPr>
            <p:spPr>
              <a:xfrm>
                <a:off x="6649050" y="5152127"/>
                <a:ext cx="808360" cy="7619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5" name="Rectangle 74">
                <a:extLst>
                  <a:ext uri="{FF2B5EF4-FFF2-40B4-BE49-F238E27FC236}">
                    <a16:creationId xmlns:a16="http://schemas.microsoft.com/office/drawing/2014/main" id="{1957098C-D471-4001-80AA-1664E51852E3}"/>
                  </a:ext>
                </a:extLst>
              </p:cNvPr>
              <p:cNvSpPr/>
              <p:nvPr/>
            </p:nvSpPr>
            <p:spPr>
              <a:xfrm>
                <a:off x="7658288" y="5024291"/>
                <a:ext cx="4586839" cy="1041792"/>
              </a:xfrm>
              <a:prstGeom prst="rect">
                <a:avLst/>
              </a:prstGeom>
            </p:spPr>
            <p:txBody>
              <a:bodyPr wrap="square">
                <a:spAutoFit/>
              </a:bodyPr>
              <a:lstStyle/>
              <a:p>
                <a:r>
                  <a:rPr lang="en-US" sz="2399">
                    <a:solidFill>
                      <a:schemeClr val="bg1"/>
                    </a:solidFill>
                    <a:latin typeface="Arial" panose="020B0604020202020204" pitchFamily="34" charset="0"/>
                    <a:cs typeface="Arial" panose="020B0604020202020204" pitchFamily="34" charset="0"/>
                  </a:rPr>
                  <a:t>Leverage 3</a:t>
                </a:r>
                <a:r>
                  <a:rPr lang="en-US" sz="2399" baseline="30000">
                    <a:solidFill>
                      <a:schemeClr val="bg1"/>
                    </a:solidFill>
                    <a:latin typeface="Arial" panose="020B0604020202020204" pitchFamily="34" charset="0"/>
                    <a:cs typeface="Arial" panose="020B0604020202020204" pitchFamily="34" charset="0"/>
                  </a:rPr>
                  <a:t>rd</a:t>
                </a:r>
                <a:r>
                  <a:rPr lang="en-US" sz="2399">
                    <a:solidFill>
                      <a:schemeClr val="bg1"/>
                    </a:solidFill>
                    <a:latin typeface="Arial" panose="020B0604020202020204" pitchFamily="34" charset="0"/>
                    <a:cs typeface="Arial" panose="020B0604020202020204" pitchFamily="34" charset="0"/>
                  </a:rPr>
                  <a:t> party referral sites for lead gen</a:t>
                </a:r>
              </a:p>
            </p:txBody>
          </p:sp>
          <p:sp>
            <p:nvSpPr>
              <p:cNvPr id="76" name="Freeform 37">
                <a:extLst>
                  <a:ext uri="{FF2B5EF4-FFF2-40B4-BE49-F238E27FC236}">
                    <a16:creationId xmlns:a16="http://schemas.microsoft.com/office/drawing/2014/main" id="{D59B4922-6AC3-4249-B956-B2F3EF3F020D}"/>
                  </a:ext>
                </a:extLst>
              </p:cNvPr>
              <p:cNvSpPr>
                <a:spLocks noEditPoints="1"/>
              </p:cNvSpPr>
              <p:nvPr/>
            </p:nvSpPr>
            <p:spPr bwMode="auto">
              <a:xfrm>
                <a:off x="6811239" y="5299662"/>
                <a:ext cx="483983" cy="466914"/>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grpSp>
      </p:grpSp>
      <p:grpSp>
        <p:nvGrpSpPr>
          <p:cNvPr id="69" name="Group 68"/>
          <p:cNvGrpSpPr/>
          <p:nvPr/>
        </p:nvGrpSpPr>
        <p:grpSpPr>
          <a:xfrm>
            <a:off x="6421136" y="4149080"/>
            <a:ext cx="5769275" cy="1123954"/>
            <a:chOff x="6421220" y="4969239"/>
            <a:chExt cx="5770778" cy="1360708"/>
          </a:xfrm>
        </p:grpSpPr>
        <p:pic>
          <p:nvPicPr>
            <p:cNvPr id="68" name="Picture 67"/>
            <p:cNvPicPr>
              <a:picLocks noChangeAspect="1"/>
            </p:cNvPicPr>
            <p:nvPr/>
          </p:nvPicPr>
          <p:blipFill rotWithShape="1">
            <a:blip r:embed="rId3">
              <a:extLst>
                <a:ext uri="{28A0092B-C50C-407E-A947-70E740481C1C}">
                  <a14:useLocalDpi xmlns:a14="http://schemas.microsoft.com/office/drawing/2010/main"/>
                </a:ext>
              </a:extLst>
            </a:blip>
            <a:srcRect b="38596"/>
            <a:stretch/>
          </p:blipFill>
          <p:spPr>
            <a:xfrm flipH="1">
              <a:off x="6421220" y="6089103"/>
              <a:ext cx="5713854" cy="240844"/>
            </a:xfrm>
            <a:prstGeom prst="rect">
              <a:avLst/>
            </a:prstGeom>
            <a:ln>
              <a:noFill/>
            </a:ln>
          </p:spPr>
        </p:pic>
        <p:grpSp>
          <p:nvGrpSpPr>
            <p:cNvPr id="64" name="Group 63"/>
            <p:cNvGrpSpPr/>
            <p:nvPr/>
          </p:nvGrpSpPr>
          <p:grpSpPr>
            <a:xfrm>
              <a:off x="6478144" y="4969239"/>
              <a:ext cx="5713854" cy="1149783"/>
              <a:chOff x="6478144" y="4969239"/>
              <a:chExt cx="5713854" cy="1149783"/>
            </a:xfrm>
          </p:grpSpPr>
          <p:sp>
            <p:nvSpPr>
              <p:cNvPr id="12" name="Rectangle 11"/>
              <p:cNvSpPr/>
              <p:nvPr/>
            </p:nvSpPr>
            <p:spPr>
              <a:xfrm>
                <a:off x="6478144" y="4969239"/>
                <a:ext cx="5713854" cy="11277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7" name="Rectangle 16"/>
              <p:cNvSpPr/>
              <p:nvPr/>
            </p:nvSpPr>
            <p:spPr>
              <a:xfrm>
                <a:off x="6649050" y="5152127"/>
                <a:ext cx="808360" cy="7619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1" name="Rectangle 20"/>
              <p:cNvSpPr/>
              <p:nvPr/>
            </p:nvSpPr>
            <p:spPr>
              <a:xfrm>
                <a:off x="7658288" y="5113292"/>
                <a:ext cx="4415933" cy="1005730"/>
              </a:xfrm>
              <a:prstGeom prst="rect">
                <a:avLst/>
              </a:prstGeom>
            </p:spPr>
            <p:txBody>
              <a:bodyPr wrap="square">
                <a:spAutoFit/>
              </a:bodyPr>
              <a:lstStyle/>
              <a:p>
                <a:r>
                  <a:rPr lang="en-US" sz="2399">
                    <a:solidFill>
                      <a:schemeClr val="bg1"/>
                    </a:solidFill>
                    <a:latin typeface="Arial" panose="020B0604020202020204" pitchFamily="34" charset="0"/>
                    <a:cs typeface="Arial" panose="020B0604020202020204" pitchFamily="34" charset="0"/>
                  </a:rPr>
                  <a:t>Grow your social followers through content &amp; social proof</a:t>
                </a:r>
              </a:p>
            </p:txBody>
          </p:sp>
          <p:sp>
            <p:nvSpPr>
              <p:cNvPr id="60" name="Freeform 37"/>
              <p:cNvSpPr>
                <a:spLocks noEditPoints="1"/>
              </p:cNvSpPr>
              <p:nvPr/>
            </p:nvSpPr>
            <p:spPr bwMode="auto">
              <a:xfrm>
                <a:off x="6811239" y="5299662"/>
                <a:ext cx="483983" cy="466914"/>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grpSp>
      </p:grpSp>
      <p:grpSp>
        <p:nvGrpSpPr>
          <p:cNvPr id="71" name="Group 70"/>
          <p:cNvGrpSpPr/>
          <p:nvPr/>
        </p:nvGrpSpPr>
        <p:grpSpPr>
          <a:xfrm>
            <a:off x="6478044" y="3273695"/>
            <a:ext cx="5712366" cy="1127468"/>
            <a:chOff x="6478144" y="3841480"/>
            <a:chExt cx="5713854" cy="1363814"/>
          </a:xfrm>
        </p:grpSpPr>
        <p:grpSp>
          <p:nvGrpSpPr>
            <p:cNvPr id="63" name="Group 62"/>
            <p:cNvGrpSpPr/>
            <p:nvPr/>
          </p:nvGrpSpPr>
          <p:grpSpPr>
            <a:xfrm>
              <a:off x="6478144" y="3841480"/>
              <a:ext cx="5713854" cy="1127761"/>
              <a:chOff x="6478144" y="3841480"/>
              <a:chExt cx="5713854" cy="1127761"/>
            </a:xfrm>
          </p:grpSpPr>
          <p:sp>
            <p:nvSpPr>
              <p:cNvPr id="11" name="Rectangle 10"/>
              <p:cNvSpPr/>
              <p:nvPr/>
            </p:nvSpPr>
            <p:spPr>
              <a:xfrm>
                <a:off x="6478144" y="3841480"/>
                <a:ext cx="5713854" cy="11277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0" name="Rectangle 19"/>
              <p:cNvSpPr/>
              <p:nvPr/>
            </p:nvSpPr>
            <p:spPr>
              <a:xfrm>
                <a:off x="7651494" y="3890158"/>
                <a:ext cx="4501253" cy="1004884"/>
              </a:xfrm>
              <a:prstGeom prst="rect">
                <a:avLst/>
              </a:prstGeom>
            </p:spPr>
            <p:txBody>
              <a:bodyPr wrap="square">
                <a:spAutoFit/>
              </a:bodyPr>
              <a:lstStyle/>
              <a:p>
                <a:r>
                  <a:rPr lang="en-US" sz="2399">
                    <a:solidFill>
                      <a:schemeClr val="bg1"/>
                    </a:solidFill>
                    <a:latin typeface="Arial" panose="020B0604020202020204" pitchFamily="34" charset="0"/>
                    <a:cs typeface="Arial" panose="020B0604020202020204" pitchFamily="34" charset="0"/>
                  </a:rPr>
                  <a:t>Drive digital traffic to your website via Organic and PPC</a:t>
                </a:r>
              </a:p>
            </p:txBody>
          </p:sp>
          <p:grpSp>
            <p:nvGrpSpPr>
              <p:cNvPr id="55" name="Group 54"/>
              <p:cNvGrpSpPr/>
              <p:nvPr/>
            </p:nvGrpSpPr>
            <p:grpSpPr>
              <a:xfrm>
                <a:off x="6649050" y="4024368"/>
                <a:ext cx="808360" cy="761984"/>
                <a:chOff x="6649050" y="4024368"/>
                <a:chExt cx="808360" cy="761984"/>
              </a:xfrm>
            </p:grpSpPr>
            <p:sp>
              <p:nvSpPr>
                <p:cNvPr id="16" name="Rectangle 15"/>
                <p:cNvSpPr/>
                <p:nvPr/>
              </p:nvSpPr>
              <p:spPr>
                <a:xfrm>
                  <a:off x="6649050" y="4024368"/>
                  <a:ext cx="808360" cy="76198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nvGrpSpPr>
                <p:cNvPr id="46" name="Group 25"/>
                <p:cNvGrpSpPr>
                  <a:grpSpLocks noChangeAspect="1"/>
                </p:cNvGrpSpPr>
                <p:nvPr/>
              </p:nvGrpSpPr>
              <p:grpSpPr bwMode="auto">
                <a:xfrm>
                  <a:off x="6798032" y="4113693"/>
                  <a:ext cx="503634" cy="538977"/>
                  <a:chOff x="2022" y="491"/>
                  <a:chExt cx="285" cy="305"/>
                </a:xfrm>
                <a:solidFill>
                  <a:schemeClr val="bg1"/>
                </a:solidFill>
              </p:grpSpPr>
              <p:sp>
                <p:nvSpPr>
                  <p:cNvPr id="49" name="Freeform 27"/>
                  <p:cNvSpPr>
                    <a:spLocks/>
                  </p:cNvSpPr>
                  <p:nvPr/>
                </p:nvSpPr>
                <p:spPr bwMode="auto">
                  <a:xfrm>
                    <a:off x="2052" y="522"/>
                    <a:ext cx="47" cy="51"/>
                  </a:xfrm>
                  <a:custGeom>
                    <a:avLst/>
                    <a:gdLst>
                      <a:gd name="T0" fmla="*/ 258 w 517"/>
                      <a:gd name="T1" fmla="*/ 0 h 567"/>
                      <a:gd name="T2" fmla="*/ 300 w 517"/>
                      <a:gd name="T3" fmla="*/ 4 h 567"/>
                      <a:gd name="T4" fmla="*/ 340 w 517"/>
                      <a:gd name="T5" fmla="*/ 14 h 567"/>
                      <a:gd name="T6" fmla="*/ 377 w 517"/>
                      <a:gd name="T7" fmla="*/ 29 h 567"/>
                      <a:gd name="T8" fmla="*/ 410 w 517"/>
                      <a:gd name="T9" fmla="*/ 50 h 567"/>
                      <a:gd name="T10" fmla="*/ 441 w 517"/>
                      <a:gd name="T11" fmla="*/ 76 h 567"/>
                      <a:gd name="T12" fmla="*/ 467 w 517"/>
                      <a:gd name="T13" fmla="*/ 106 h 567"/>
                      <a:gd name="T14" fmla="*/ 488 w 517"/>
                      <a:gd name="T15" fmla="*/ 140 h 567"/>
                      <a:gd name="T16" fmla="*/ 504 w 517"/>
                      <a:gd name="T17" fmla="*/ 177 h 567"/>
                      <a:gd name="T18" fmla="*/ 514 w 517"/>
                      <a:gd name="T19" fmla="*/ 217 h 567"/>
                      <a:gd name="T20" fmla="*/ 517 w 517"/>
                      <a:gd name="T21" fmla="*/ 258 h 567"/>
                      <a:gd name="T22" fmla="*/ 515 w 517"/>
                      <a:gd name="T23" fmla="*/ 295 h 567"/>
                      <a:gd name="T24" fmla="*/ 507 w 517"/>
                      <a:gd name="T25" fmla="*/ 331 h 567"/>
                      <a:gd name="T26" fmla="*/ 496 w 517"/>
                      <a:gd name="T27" fmla="*/ 367 h 567"/>
                      <a:gd name="T28" fmla="*/ 481 w 517"/>
                      <a:gd name="T29" fmla="*/ 403 h 567"/>
                      <a:gd name="T30" fmla="*/ 463 w 517"/>
                      <a:gd name="T31" fmla="*/ 435 h 567"/>
                      <a:gd name="T32" fmla="*/ 441 w 517"/>
                      <a:gd name="T33" fmla="*/ 467 h 567"/>
                      <a:gd name="T34" fmla="*/ 416 w 517"/>
                      <a:gd name="T35" fmla="*/ 495 h 567"/>
                      <a:gd name="T36" fmla="*/ 389 w 517"/>
                      <a:gd name="T37" fmla="*/ 519 h 567"/>
                      <a:gd name="T38" fmla="*/ 359 w 517"/>
                      <a:gd name="T39" fmla="*/ 540 h 567"/>
                      <a:gd name="T40" fmla="*/ 327 w 517"/>
                      <a:gd name="T41" fmla="*/ 555 h 567"/>
                      <a:gd name="T42" fmla="*/ 293 w 517"/>
                      <a:gd name="T43" fmla="*/ 564 h 567"/>
                      <a:gd name="T44" fmla="*/ 258 w 517"/>
                      <a:gd name="T45" fmla="*/ 567 h 567"/>
                      <a:gd name="T46" fmla="*/ 223 w 517"/>
                      <a:gd name="T47" fmla="*/ 564 h 567"/>
                      <a:gd name="T48" fmla="*/ 190 w 517"/>
                      <a:gd name="T49" fmla="*/ 555 h 567"/>
                      <a:gd name="T50" fmla="*/ 157 w 517"/>
                      <a:gd name="T51" fmla="*/ 540 h 567"/>
                      <a:gd name="T52" fmla="*/ 128 w 517"/>
                      <a:gd name="T53" fmla="*/ 519 h 567"/>
                      <a:gd name="T54" fmla="*/ 100 w 517"/>
                      <a:gd name="T55" fmla="*/ 495 h 567"/>
                      <a:gd name="T56" fmla="*/ 76 w 517"/>
                      <a:gd name="T57" fmla="*/ 467 h 567"/>
                      <a:gd name="T58" fmla="*/ 53 w 517"/>
                      <a:gd name="T59" fmla="*/ 435 h 567"/>
                      <a:gd name="T60" fmla="*/ 34 w 517"/>
                      <a:gd name="T61" fmla="*/ 403 h 567"/>
                      <a:gd name="T62" fmla="*/ 19 w 517"/>
                      <a:gd name="T63" fmla="*/ 367 h 567"/>
                      <a:gd name="T64" fmla="*/ 8 w 517"/>
                      <a:gd name="T65" fmla="*/ 331 h 567"/>
                      <a:gd name="T66" fmla="*/ 2 w 517"/>
                      <a:gd name="T67" fmla="*/ 295 h 567"/>
                      <a:gd name="T68" fmla="*/ 0 w 517"/>
                      <a:gd name="T69" fmla="*/ 258 h 567"/>
                      <a:gd name="T70" fmla="*/ 3 w 517"/>
                      <a:gd name="T71" fmla="*/ 217 h 567"/>
                      <a:gd name="T72" fmla="*/ 13 w 517"/>
                      <a:gd name="T73" fmla="*/ 177 h 567"/>
                      <a:gd name="T74" fmla="*/ 28 w 517"/>
                      <a:gd name="T75" fmla="*/ 140 h 567"/>
                      <a:gd name="T76" fmla="*/ 50 w 517"/>
                      <a:gd name="T77" fmla="*/ 106 h 567"/>
                      <a:gd name="T78" fmla="*/ 76 w 517"/>
                      <a:gd name="T79" fmla="*/ 76 h 567"/>
                      <a:gd name="T80" fmla="*/ 105 w 517"/>
                      <a:gd name="T81" fmla="*/ 50 h 567"/>
                      <a:gd name="T82" fmla="*/ 140 w 517"/>
                      <a:gd name="T83" fmla="*/ 29 h 567"/>
                      <a:gd name="T84" fmla="*/ 177 w 517"/>
                      <a:gd name="T85" fmla="*/ 14 h 567"/>
                      <a:gd name="T86" fmla="*/ 216 w 517"/>
                      <a:gd name="T87" fmla="*/ 4 h 567"/>
                      <a:gd name="T88" fmla="*/ 258 w 517"/>
                      <a:gd name="T89"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7" h="567">
                        <a:moveTo>
                          <a:pt x="258" y="0"/>
                        </a:moveTo>
                        <a:lnTo>
                          <a:pt x="300" y="4"/>
                        </a:lnTo>
                        <a:lnTo>
                          <a:pt x="340" y="14"/>
                        </a:lnTo>
                        <a:lnTo>
                          <a:pt x="377" y="29"/>
                        </a:lnTo>
                        <a:lnTo>
                          <a:pt x="410" y="50"/>
                        </a:lnTo>
                        <a:lnTo>
                          <a:pt x="441" y="76"/>
                        </a:lnTo>
                        <a:lnTo>
                          <a:pt x="467" y="106"/>
                        </a:lnTo>
                        <a:lnTo>
                          <a:pt x="488" y="140"/>
                        </a:lnTo>
                        <a:lnTo>
                          <a:pt x="504" y="177"/>
                        </a:lnTo>
                        <a:lnTo>
                          <a:pt x="514" y="217"/>
                        </a:lnTo>
                        <a:lnTo>
                          <a:pt x="517" y="258"/>
                        </a:lnTo>
                        <a:lnTo>
                          <a:pt x="515" y="295"/>
                        </a:lnTo>
                        <a:lnTo>
                          <a:pt x="507" y="331"/>
                        </a:lnTo>
                        <a:lnTo>
                          <a:pt x="496" y="367"/>
                        </a:lnTo>
                        <a:lnTo>
                          <a:pt x="481" y="403"/>
                        </a:lnTo>
                        <a:lnTo>
                          <a:pt x="463" y="435"/>
                        </a:lnTo>
                        <a:lnTo>
                          <a:pt x="441" y="467"/>
                        </a:lnTo>
                        <a:lnTo>
                          <a:pt x="416" y="495"/>
                        </a:lnTo>
                        <a:lnTo>
                          <a:pt x="389" y="519"/>
                        </a:lnTo>
                        <a:lnTo>
                          <a:pt x="359" y="540"/>
                        </a:lnTo>
                        <a:lnTo>
                          <a:pt x="327" y="555"/>
                        </a:lnTo>
                        <a:lnTo>
                          <a:pt x="293" y="564"/>
                        </a:lnTo>
                        <a:lnTo>
                          <a:pt x="258" y="567"/>
                        </a:lnTo>
                        <a:lnTo>
                          <a:pt x="223" y="564"/>
                        </a:lnTo>
                        <a:lnTo>
                          <a:pt x="190" y="555"/>
                        </a:lnTo>
                        <a:lnTo>
                          <a:pt x="157" y="540"/>
                        </a:lnTo>
                        <a:lnTo>
                          <a:pt x="128" y="519"/>
                        </a:lnTo>
                        <a:lnTo>
                          <a:pt x="100" y="495"/>
                        </a:lnTo>
                        <a:lnTo>
                          <a:pt x="76" y="467"/>
                        </a:lnTo>
                        <a:lnTo>
                          <a:pt x="53" y="435"/>
                        </a:lnTo>
                        <a:lnTo>
                          <a:pt x="34" y="403"/>
                        </a:lnTo>
                        <a:lnTo>
                          <a:pt x="19" y="367"/>
                        </a:lnTo>
                        <a:lnTo>
                          <a:pt x="8" y="331"/>
                        </a:lnTo>
                        <a:lnTo>
                          <a:pt x="2" y="295"/>
                        </a:lnTo>
                        <a:lnTo>
                          <a:pt x="0" y="258"/>
                        </a:lnTo>
                        <a:lnTo>
                          <a:pt x="3" y="217"/>
                        </a:lnTo>
                        <a:lnTo>
                          <a:pt x="13" y="177"/>
                        </a:lnTo>
                        <a:lnTo>
                          <a:pt x="28" y="140"/>
                        </a:lnTo>
                        <a:lnTo>
                          <a:pt x="50" y="106"/>
                        </a:lnTo>
                        <a:lnTo>
                          <a:pt x="76" y="76"/>
                        </a:lnTo>
                        <a:lnTo>
                          <a:pt x="105" y="50"/>
                        </a:lnTo>
                        <a:lnTo>
                          <a:pt x="140" y="29"/>
                        </a:lnTo>
                        <a:lnTo>
                          <a:pt x="177" y="14"/>
                        </a:lnTo>
                        <a:lnTo>
                          <a:pt x="216" y="4"/>
                        </a:lnTo>
                        <a:lnTo>
                          <a:pt x="258"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50" name="Freeform 28"/>
                  <p:cNvSpPr>
                    <a:spLocks/>
                  </p:cNvSpPr>
                  <p:nvPr/>
                </p:nvSpPr>
                <p:spPr bwMode="auto">
                  <a:xfrm>
                    <a:off x="2229" y="522"/>
                    <a:ext cx="47" cy="51"/>
                  </a:xfrm>
                  <a:custGeom>
                    <a:avLst/>
                    <a:gdLst>
                      <a:gd name="T0" fmla="*/ 258 w 518"/>
                      <a:gd name="T1" fmla="*/ 0 h 567"/>
                      <a:gd name="T2" fmla="*/ 301 w 518"/>
                      <a:gd name="T3" fmla="*/ 4 h 567"/>
                      <a:gd name="T4" fmla="*/ 340 w 518"/>
                      <a:gd name="T5" fmla="*/ 14 h 567"/>
                      <a:gd name="T6" fmla="*/ 378 w 518"/>
                      <a:gd name="T7" fmla="*/ 29 h 567"/>
                      <a:gd name="T8" fmla="*/ 411 w 518"/>
                      <a:gd name="T9" fmla="*/ 50 h 567"/>
                      <a:gd name="T10" fmla="*/ 442 w 518"/>
                      <a:gd name="T11" fmla="*/ 76 h 567"/>
                      <a:gd name="T12" fmla="*/ 468 w 518"/>
                      <a:gd name="T13" fmla="*/ 106 h 567"/>
                      <a:gd name="T14" fmla="*/ 489 w 518"/>
                      <a:gd name="T15" fmla="*/ 140 h 567"/>
                      <a:gd name="T16" fmla="*/ 504 w 518"/>
                      <a:gd name="T17" fmla="*/ 177 h 567"/>
                      <a:gd name="T18" fmla="*/ 514 w 518"/>
                      <a:gd name="T19" fmla="*/ 217 h 567"/>
                      <a:gd name="T20" fmla="*/ 518 w 518"/>
                      <a:gd name="T21" fmla="*/ 258 h 567"/>
                      <a:gd name="T22" fmla="*/ 515 w 518"/>
                      <a:gd name="T23" fmla="*/ 295 h 567"/>
                      <a:gd name="T24" fmla="*/ 508 w 518"/>
                      <a:gd name="T25" fmla="*/ 331 h 567"/>
                      <a:gd name="T26" fmla="*/ 497 w 518"/>
                      <a:gd name="T27" fmla="*/ 367 h 567"/>
                      <a:gd name="T28" fmla="*/ 482 w 518"/>
                      <a:gd name="T29" fmla="*/ 403 h 567"/>
                      <a:gd name="T30" fmla="*/ 464 w 518"/>
                      <a:gd name="T31" fmla="*/ 435 h 567"/>
                      <a:gd name="T32" fmla="*/ 442 w 518"/>
                      <a:gd name="T33" fmla="*/ 467 h 567"/>
                      <a:gd name="T34" fmla="*/ 417 w 518"/>
                      <a:gd name="T35" fmla="*/ 495 h 567"/>
                      <a:gd name="T36" fmla="*/ 389 w 518"/>
                      <a:gd name="T37" fmla="*/ 519 h 567"/>
                      <a:gd name="T38" fmla="*/ 359 w 518"/>
                      <a:gd name="T39" fmla="*/ 540 h 567"/>
                      <a:gd name="T40" fmla="*/ 328 w 518"/>
                      <a:gd name="T41" fmla="*/ 555 h 567"/>
                      <a:gd name="T42" fmla="*/ 293 w 518"/>
                      <a:gd name="T43" fmla="*/ 564 h 567"/>
                      <a:gd name="T44" fmla="*/ 258 w 518"/>
                      <a:gd name="T45" fmla="*/ 567 h 567"/>
                      <a:gd name="T46" fmla="*/ 224 w 518"/>
                      <a:gd name="T47" fmla="*/ 564 h 567"/>
                      <a:gd name="T48" fmla="*/ 190 w 518"/>
                      <a:gd name="T49" fmla="*/ 555 h 567"/>
                      <a:gd name="T50" fmla="*/ 158 w 518"/>
                      <a:gd name="T51" fmla="*/ 540 h 567"/>
                      <a:gd name="T52" fmla="*/ 128 w 518"/>
                      <a:gd name="T53" fmla="*/ 519 h 567"/>
                      <a:gd name="T54" fmla="*/ 101 w 518"/>
                      <a:gd name="T55" fmla="*/ 495 h 567"/>
                      <a:gd name="T56" fmla="*/ 76 w 518"/>
                      <a:gd name="T57" fmla="*/ 467 h 567"/>
                      <a:gd name="T58" fmla="*/ 54 w 518"/>
                      <a:gd name="T59" fmla="*/ 435 h 567"/>
                      <a:gd name="T60" fmla="*/ 36 w 518"/>
                      <a:gd name="T61" fmla="*/ 403 h 567"/>
                      <a:gd name="T62" fmla="*/ 20 w 518"/>
                      <a:gd name="T63" fmla="*/ 367 h 567"/>
                      <a:gd name="T64" fmla="*/ 9 w 518"/>
                      <a:gd name="T65" fmla="*/ 331 h 567"/>
                      <a:gd name="T66" fmla="*/ 2 w 518"/>
                      <a:gd name="T67" fmla="*/ 295 h 567"/>
                      <a:gd name="T68" fmla="*/ 0 w 518"/>
                      <a:gd name="T69" fmla="*/ 258 h 567"/>
                      <a:gd name="T70" fmla="*/ 3 w 518"/>
                      <a:gd name="T71" fmla="*/ 217 h 567"/>
                      <a:gd name="T72" fmla="*/ 13 w 518"/>
                      <a:gd name="T73" fmla="*/ 177 h 567"/>
                      <a:gd name="T74" fmla="*/ 29 w 518"/>
                      <a:gd name="T75" fmla="*/ 140 h 567"/>
                      <a:gd name="T76" fmla="*/ 50 w 518"/>
                      <a:gd name="T77" fmla="*/ 106 h 567"/>
                      <a:gd name="T78" fmla="*/ 76 w 518"/>
                      <a:gd name="T79" fmla="*/ 76 h 567"/>
                      <a:gd name="T80" fmla="*/ 106 w 518"/>
                      <a:gd name="T81" fmla="*/ 50 h 567"/>
                      <a:gd name="T82" fmla="*/ 140 w 518"/>
                      <a:gd name="T83" fmla="*/ 29 h 567"/>
                      <a:gd name="T84" fmla="*/ 177 w 518"/>
                      <a:gd name="T85" fmla="*/ 14 h 567"/>
                      <a:gd name="T86" fmla="*/ 217 w 518"/>
                      <a:gd name="T87" fmla="*/ 4 h 567"/>
                      <a:gd name="T88" fmla="*/ 258 w 518"/>
                      <a:gd name="T89"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8" h="567">
                        <a:moveTo>
                          <a:pt x="258" y="0"/>
                        </a:moveTo>
                        <a:lnTo>
                          <a:pt x="301" y="4"/>
                        </a:lnTo>
                        <a:lnTo>
                          <a:pt x="340" y="14"/>
                        </a:lnTo>
                        <a:lnTo>
                          <a:pt x="378" y="29"/>
                        </a:lnTo>
                        <a:lnTo>
                          <a:pt x="411" y="50"/>
                        </a:lnTo>
                        <a:lnTo>
                          <a:pt x="442" y="76"/>
                        </a:lnTo>
                        <a:lnTo>
                          <a:pt x="468" y="106"/>
                        </a:lnTo>
                        <a:lnTo>
                          <a:pt x="489" y="140"/>
                        </a:lnTo>
                        <a:lnTo>
                          <a:pt x="504" y="177"/>
                        </a:lnTo>
                        <a:lnTo>
                          <a:pt x="514" y="217"/>
                        </a:lnTo>
                        <a:lnTo>
                          <a:pt x="518" y="258"/>
                        </a:lnTo>
                        <a:lnTo>
                          <a:pt x="515" y="295"/>
                        </a:lnTo>
                        <a:lnTo>
                          <a:pt x="508" y="331"/>
                        </a:lnTo>
                        <a:lnTo>
                          <a:pt x="497" y="367"/>
                        </a:lnTo>
                        <a:lnTo>
                          <a:pt x="482" y="403"/>
                        </a:lnTo>
                        <a:lnTo>
                          <a:pt x="464" y="435"/>
                        </a:lnTo>
                        <a:lnTo>
                          <a:pt x="442" y="467"/>
                        </a:lnTo>
                        <a:lnTo>
                          <a:pt x="417" y="495"/>
                        </a:lnTo>
                        <a:lnTo>
                          <a:pt x="389" y="519"/>
                        </a:lnTo>
                        <a:lnTo>
                          <a:pt x="359" y="540"/>
                        </a:lnTo>
                        <a:lnTo>
                          <a:pt x="328" y="555"/>
                        </a:lnTo>
                        <a:lnTo>
                          <a:pt x="293" y="564"/>
                        </a:lnTo>
                        <a:lnTo>
                          <a:pt x="258" y="567"/>
                        </a:lnTo>
                        <a:lnTo>
                          <a:pt x="224" y="564"/>
                        </a:lnTo>
                        <a:lnTo>
                          <a:pt x="190" y="555"/>
                        </a:lnTo>
                        <a:lnTo>
                          <a:pt x="158" y="540"/>
                        </a:lnTo>
                        <a:lnTo>
                          <a:pt x="128" y="519"/>
                        </a:lnTo>
                        <a:lnTo>
                          <a:pt x="101" y="495"/>
                        </a:lnTo>
                        <a:lnTo>
                          <a:pt x="76" y="467"/>
                        </a:lnTo>
                        <a:lnTo>
                          <a:pt x="54" y="435"/>
                        </a:lnTo>
                        <a:lnTo>
                          <a:pt x="36" y="403"/>
                        </a:lnTo>
                        <a:lnTo>
                          <a:pt x="20" y="367"/>
                        </a:lnTo>
                        <a:lnTo>
                          <a:pt x="9" y="331"/>
                        </a:lnTo>
                        <a:lnTo>
                          <a:pt x="2" y="295"/>
                        </a:lnTo>
                        <a:lnTo>
                          <a:pt x="0" y="258"/>
                        </a:lnTo>
                        <a:lnTo>
                          <a:pt x="3" y="217"/>
                        </a:lnTo>
                        <a:lnTo>
                          <a:pt x="13" y="177"/>
                        </a:lnTo>
                        <a:lnTo>
                          <a:pt x="29" y="140"/>
                        </a:lnTo>
                        <a:lnTo>
                          <a:pt x="50" y="106"/>
                        </a:lnTo>
                        <a:lnTo>
                          <a:pt x="76" y="76"/>
                        </a:lnTo>
                        <a:lnTo>
                          <a:pt x="106" y="50"/>
                        </a:lnTo>
                        <a:lnTo>
                          <a:pt x="140" y="29"/>
                        </a:lnTo>
                        <a:lnTo>
                          <a:pt x="177" y="14"/>
                        </a:lnTo>
                        <a:lnTo>
                          <a:pt x="217" y="4"/>
                        </a:lnTo>
                        <a:lnTo>
                          <a:pt x="258"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51" name="Freeform 29"/>
                  <p:cNvSpPr>
                    <a:spLocks/>
                  </p:cNvSpPr>
                  <p:nvPr/>
                </p:nvSpPr>
                <p:spPr bwMode="auto">
                  <a:xfrm>
                    <a:off x="2022" y="575"/>
                    <a:ext cx="87" cy="191"/>
                  </a:xfrm>
                  <a:custGeom>
                    <a:avLst/>
                    <a:gdLst>
                      <a:gd name="T0" fmla="*/ 651 w 962"/>
                      <a:gd name="T1" fmla="*/ 2 h 2096"/>
                      <a:gd name="T2" fmla="*/ 768 w 962"/>
                      <a:gd name="T3" fmla="*/ 17 h 2096"/>
                      <a:gd name="T4" fmla="*/ 723 w 962"/>
                      <a:gd name="T5" fmla="*/ 937 h 2096"/>
                      <a:gd name="T6" fmla="*/ 726 w 962"/>
                      <a:gd name="T7" fmla="*/ 1009 h 2096"/>
                      <a:gd name="T8" fmla="*/ 751 w 962"/>
                      <a:gd name="T9" fmla="*/ 1077 h 2096"/>
                      <a:gd name="T10" fmla="*/ 793 w 962"/>
                      <a:gd name="T11" fmla="*/ 1130 h 2096"/>
                      <a:gd name="T12" fmla="*/ 842 w 962"/>
                      <a:gd name="T13" fmla="*/ 1165 h 2096"/>
                      <a:gd name="T14" fmla="*/ 899 w 962"/>
                      <a:gd name="T15" fmla="*/ 1185 h 2096"/>
                      <a:gd name="T16" fmla="*/ 961 w 962"/>
                      <a:gd name="T17" fmla="*/ 1992 h 2096"/>
                      <a:gd name="T18" fmla="*/ 941 w 962"/>
                      <a:gd name="T19" fmla="*/ 2043 h 2096"/>
                      <a:gd name="T20" fmla="*/ 902 w 962"/>
                      <a:gd name="T21" fmla="*/ 2080 h 2096"/>
                      <a:gd name="T22" fmla="*/ 849 w 962"/>
                      <a:gd name="T23" fmla="*/ 2096 h 2096"/>
                      <a:gd name="T24" fmla="*/ 813 w 962"/>
                      <a:gd name="T25" fmla="*/ 2094 h 2096"/>
                      <a:gd name="T26" fmla="*/ 766 w 962"/>
                      <a:gd name="T27" fmla="*/ 2072 h 2096"/>
                      <a:gd name="T28" fmla="*/ 732 w 962"/>
                      <a:gd name="T29" fmla="*/ 2034 h 2096"/>
                      <a:gd name="T30" fmla="*/ 717 w 962"/>
                      <a:gd name="T31" fmla="*/ 1984 h 2096"/>
                      <a:gd name="T32" fmla="*/ 619 w 962"/>
                      <a:gd name="T33" fmla="*/ 1075 h 2096"/>
                      <a:gd name="T34" fmla="*/ 567 w 962"/>
                      <a:gd name="T35" fmla="*/ 1075 h 2096"/>
                      <a:gd name="T36" fmla="*/ 470 w 962"/>
                      <a:gd name="T37" fmla="*/ 1984 h 2096"/>
                      <a:gd name="T38" fmla="*/ 455 w 962"/>
                      <a:gd name="T39" fmla="*/ 2034 h 2096"/>
                      <a:gd name="T40" fmla="*/ 422 w 962"/>
                      <a:gd name="T41" fmla="*/ 2072 h 2096"/>
                      <a:gd name="T42" fmla="*/ 375 w 962"/>
                      <a:gd name="T43" fmla="*/ 2094 h 2096"/>
                      <a:gd name="T44" fmla="*/ 338 w 962"/>
                      <a:gd name="T45" fmla="*/ 2096 h 2096"/>
                      <a:gd name="T46" fmla="*/ 291 w 962"/>
                      <a:gd name="T47" fmla="*/ 2083 h 2096"/>
                      <a:gd name="T48" fmla="*/ 254 w 962"/>
                      <a:gd name="T49" fmla="*/ 2053 h 2096"/>
                      <a:gd name="T50" fmla="*/ 231 w 962"/>
                      <a:gd name="T51" fmla="*/ 2012 h 2096"/>
                      <a:gd name="T52" fmla="*/ 225 w 962"/>
                      <a:gd name="T53" fmla="*/ 1963 h 2096"/>
                      <a:gd name="T54" fmla="*/ 306 w 962"/>
                      <a:gd name="T55" fmla="*/ 253 h 2096"/>
                      <a:gd name="T56" fmla="*/ 278 w 962"/>
                      <a:gd name="T57" fmla="*/ 260 h 2096"/>
                      <a:gd name="T58" fmla="*/ 198 w 962"/>
                      <a:gd name="T59" fmla="*/ 957 h 2096"/>
                      <a:gd name="T60" fmla="*/ 171 w 962"/>
                      <a:gd name="T61" fmla="*/ 997 h 2096"/>
                      <a:gd name="T62" fmla="*/ 127 w 962"/>
                      <a:gd name="T63" fmla="*/ 1020 h 2096"/>
                      <a:gd name="T64" fmla="*/ 97 w 962"/>
                      <a:gd name="T65" fmla="*/ 1023 h 2096"/>
                      <a:gd name="T66" fmla="*/ 67 w 962"/>
                      <a:gd name="T67" fmla="*/ 1017 h 2096"/>
                      <a:gd name="T68" fmla="*/ 29 w 962"/>
                      <a:gd name="T69" fmla="*/ 993 h 2096"/>
                      <a:gd name="T70" fmla="*/ 5 w 962"/>
                      <a:gd name="T71" fmla="*/ 955 h 2096"/>
                      <a:gd name="T72" fmla="*/ 0 w 962"/>
                      <a:gd name="T73" fmla="*/ 909 h 2096"/>
                      <a:gd name="T74" fmla="*/ 83 w 962"/>
                      <a:gd name="T75" fmla="*/ 168 h 2096"/>
                      <a:gd name="T76" fmla="*/ 86 w 962"/>
                      <a:gd name="T77" fmla="*/ 162 h 2096"/>
                      <a:gd name="T78" fmla="*/ 89 w 962"/>
                      <a:gd name="T79" fmla="*/ 147 h 2096"/>
                      <a:gd name="T80" fmla="*/ 100 w 962"/>
                      <a:gd name="T81" fmla="*/ 128 h 2096"/>
                      <a:gd name="T82" fmla="*/ 110 w 962"/>
                      <a:gd name="T83" fmla="*/ 115 h 2096"/>
                      <a:gd name="T84" fmla="*/ 117 w 962"/>
                      <a:gd name="T85" fmla="*/ 107 h 2096"/>
                      <a:gd name="T86" fmla="*/ 143 w 962"/>
                      <a:gd name="T87" fmla="*/ 91 h 2096"/>
                      <a:gd name="T88" fmla="*/ 147 w 962"/>
                      <a:gd name="T89" fmla="*/ 89 h 2096"/>
                      <a:gd name="T90" fmla="*/ 150 w 962"/>
                      <a:gd name="T91" fmla="*/ 88 h 2096"/>
                      <a:gd name="T92" fmla="*/ 152 w 962"/>
                      <a:gd name="T93" fmla="*/ 87 h 2096"/>
                      <a:gd name="T94" fmla="*/ 170 w 962"/>
                      <a:gd name="T95" fmla="*/ 81 h 2096"/>
                      <a:gd name="T96" fmla="*/ 210 w 962"/>
                      <a:gd name="T97" fmla="*/ 67 h 2096"/>
                      <a:gd name="T98" fmla="*/ 269 w 962"/>
                      <a:gd name="T99" fmla="*/ 51 h 2096"/>
                      <a:gd name="T100" fmla="*/ 341 w 962"/>
                      <a:gd name="T101" fmla="*/ 32 h 2096"/>
                      <a:gd name="T102" fmla="*/ 422 w 962"/>
                      <a:gd name="T103" fmla="*/ 16 h 2096"/>
                      <a:gd name="T104" fmla="*/ 507 w 962"/>
                      <a:gd name="T105" fmla="*/ 4 h 2096"/>
                      <a:gd name="T106" fmla="*/ 593 w 962"/>
                      <a:gd name="T107" fmla="*/ 0 h 2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2" h="2096">
                        <a:moveTo>
                          <a:pt x="593" y="0"/>
                        </a:moveTo>
                        <a:lnTo>
                          <a:pt x="651" y="2"/>
                        </a:lnTo>
                        <a:lnTo>
                          <a:pt x="710" y="7"/>
                        </a:lnTo>
                        <a:lnTo>
                          <a:pt x="768" y="17"/>
                        </a:lnTo>
                        <a:lnTo>
                          <a:pt x="824" y="28"/>
                        </a:lnTo>
                        <a:lnTo>
                          <a:pt x="723" y="937"/>
                        </a:lnTo>
                        <a:lnTo>
                          <a:pt x="721" y="973"/>
                        </a:lnTo>
                        <a:lnTo>
                          <a:pt x="726" y="1009"/>
                        </a:lnTo>
                        <a:lnTo>
                          <a:pt x="736" y="1044"/>
                        </a:lnTo>
                        <a:lnTo>
                          <a:pt x="751" y="1077"/>
                        </a:lnTo>
                        <a:lnTo>
                          <a:pt x="771" y="1107"/>
                        </a:lnTo>
                        <a:lnTo>
                          <a:pt x="793" y="1130"/>
                        </a:lnTo>
                        <a:lnTo>
                          <a:pt x="816" y="1149"/>
                        </a:lnTo>
                        <a:lnTo>
                          <a:pt x="842" y="1165"/>
                        </a:lnTo>
                        <a:lnTo>
                          <a:pt x="869" y="1177"/>
                        </a:lnTo>
                        <a:lnTo>
                          <a:pt x="899" y="1185"/>
                        </a:lnTo>
                        <a:lnTo>
                          <a:pt x="962" y="1963"/>
                        </a:lnTo>
                        <a:lnTo>
                          <a:pt x="961" y="1992"/>
                        </a:lnTo>
                        <a:lnTo>
                          <a:pt x="953" y="2019"/>
                        </a:lnTo>
                        <a:lnTo>
                          <a:pt x="941" y="2043"/>
                        </a:lnTo>
                        <a:lnTo>
                          <a:pt x="924" y="2063"/>
                        </a:lnTo>
                        <a:lnTo>
                          <a:pt x="902" y="2080"/>
                        </a:lnTo>
                        <a:lnTo>
                          <a:pt x="877" y="2090"/>
                        </a:lnTo>
                        <a:lnTo>
                          <a:pt x="849" y="2096"/>
                        </a:lnTo>
                        <a:lnTo>
                          <a:pt x="839" y="2096"/>
                        </a:lnTo>
                        <a:lnTo>
                          <a:pt x="813" y="2094"/>
                        </a:lnTo>
                        <a:lnTo>
                          <a:pt x="788" y="2085"/>
                        </a:lnTo>
                        <a:lnTo>
                          <a:pt x="766" y="2072"/>
                        </a:lnTo>
                        <a:lnTo>
                          <a:pt x="746" y="2055"/>
                        </a:lnTo>
                        <a:lnTo>
                          <a:pt x="732" y="2034"/>
                        </a:lnTo>
                        <a:lnTo>
                          <a:pt x="721" y="2010"/>
                        </a:lnTo>
                        <a:lnTo>
                          <a:pt x="717" y="1984"/>
                        </a:lnTo>
                        <a:lnTo>
                          <a:pt x="643" y="1068"/>
                        </a:lnTo>
                        <a:lnTo>
                          <a:pt x="619" y="1075"/>
                        </a:lnTo>
                        <a:lnTo>
                          <a:pt x="593" y="1079"/>
                        </a:lnTo>
                        <a:lnTo>
                          <a:pt x="567" y="1075"/>
                        </a:lnTo>
                        <a:lnTo>
                          <a:pt x="544" y="1068"/>
                        </a:lnTo>
                        <a:lnTo>
                          <a:pt x="470" y="1984"/>
                        </a:lnTo>
                        <a:lnTo>
                          <a:pt x="465" y="2010"/>
                        </a:lnTo>
                        <a:lnTo>
                          <a:pt x="455" y="2034"/>
                        </a:lnTo>
                        <a:lnTo>
                          <a:pt x="440" y="2055"/>
                        </a:lnTo>
                        <a:lnTo>
                          <a:pt x="422" y="2072"/>
                        </a:lnTo>
                        <a:lnTo>
                          <a:pt x="399" y="2085"/>
                        </a:lnTo>
                        <a:lnTo>
                          <a:pt x="375" y="2094"/>
                        </a:lnTo>
                        <a:lnTo>
                          <a:pt x="348" y="2096"/>
                        </a:lnTo>
                        <a:lnTo>
                          <a:pt x="338" y="2096"/>
                        </a:lnTo>
                        <a:lnTo>
                          <a:pt x="314" y="2091"/>
                        </a:lnTo>
                        <a:lnTo>
                          <a:pt x="291" y="2083"/>
                        </a:lnTo>
                        <a:lnTo>
                          <a:pt x="272" y="2070"/>
                        </a:lnTo>
                        <a:lnTo>
                          <a:pt x="254" y="2053"/>
                        </a:lnTo>
                        <a:lnTo>
                          <a:pt x="241" y="2034"/>
                        </a:lnTo>
                        <a:lnTo>
                          <a:pt x="231" y="2012"/>
                        </a:lnTo>
                        <a:lnTo>
                          <a:pt x="226" y="1988"/>
                        </a:lnTo>
                        <a:lnTo>
                          <a:pt x="225" y="1963"/>
                        </a:lnTo>
                        <a:lnTo>
                          <a:pt x="306" y="950"/>
                        </a:lnTo>
                        <a:lnTo>
                          <a:pt x="306" y="253"/>
                        </a:lnTo>
                        <a:lnTo>
                          <a:pt x="292" y="256"/>
                        </a:lnTo>
                        <a:lnTo>
                          <a:pt x="278" y="260"/>
                        </a:lnTo>
                        <a:lnTo>
                          <a:pt x="204" y="932"/>
                        </a:lnTo>
                        <a:lnTo>
                          <a:pt x="198" y="957"/>
                        </a:lnTo>
                        <a:lnTo>
                          <a:pt x="186" y="979"/>
                        </a:lnTo>
                        <a:lnTo>
                          <a:pt x="171" y="997"/>
                        </a:lnTo>
                        <a:lnTo>
                          <a:pt x="150" y="1011"/>
                        </a:lnTo>
                        <a:lnTo>
                          <a:pt x="127" y="1020"/>
                        </a:lnTo>
                        <a:lnTo>
                          <a:pt x="102" y="1023"/>
                        </a:lnTo>
                        <a:lnTo>
                          <a:pt x="97" y="1023"/>
                        </a:lnTo>
                        <a:lnTo>
                          <a:pt x="91" y="1022"/>
                        </a:lnTo>
                        <a:lnTo>
                          <a:pt x="67" y="1017"/>
                        </a:lnTo>
                        <a:lnTo>
                          <a:pt x="48" y="1007"/>
                        </a:lnTo>
                        <a:lnTo>
                          <a:pt x="29" y="993"/>
                        </a:lnTo>
                        <a:lnTo>
                          <a:pt x="15" y="975"/>
                        </a:lnTo>
                        <a:lnTo>
                          <a:pt x="5" y="955"/>
                        </a:lnTo>
                        <a:lnTo>
                          <a:pt x="0" y="933"/>
                        </a:lnTo>
                        <a:lnTo>
                          <a:pt x="0" y="909"/>
                        </a:lnTo>
                        <a:lnTo>
                          <a:pt x="83" y="172"/>
                        </a:lnTo>
                        <a:lnTo>
                          <a:pt x="83" y="168"/>
                        </a:lnTo>
                        <a:lnTo>
                          <a:pt x="85" y="165"/>
                        </a:lnTo>
                        <a:lnTo>
                          <a:pt x="86" y="162"/>
                        </a:lnTo>
                        <a:lnTo>
                          <a:pt x="87" y="157"/>
                        </a:lnTo>
                        <a:lnTo>
                          <a:pt x="89" y="147"/>
                        </a:lnTo>
                        <a:lnTo>
                          <a:pt x="93" y="138"/>
                        </a:lnTo>
                        <a:lnTo>
                          <a:pt x="100" y="128"/>
                        </a:lnTo>
                        <a:lnTo>
                          <a:pt x="108" y="118"/>
                        </a:lnTo>
                        <a:lnTo>
                          <a:pt x="110" y="115"/>
                        </a:lnTo>
                        <a:lnTo>
                          <a:pt x="113" y="110"/>
                        </a:lnTo>
                        <a:lnTo>
                          <a:pt x="117" y="107"/>
                        </a:lnTo>
                        <a:lnTo>
                          <a:pt x="129" y="97"/>
                        </a:lnTo>
                        <a:lnTo>
                          <a:pt x="143" y="91"/>
                        </a:lnTo>
                        <a:lnTo>
                          <a:pt x="146" y="90"/>
                        </a:lnTo>
                        <a:lnTo>
                          <a:pt x="147" y="89"/>
                        </a:lnTo>
                        <a:lnTo>
                          <a:pt x="149" y="88"/>
                        </a:lnTo>
                        <a:lnTo>
                          <a:pt x="150" y="88"/>
                        </a:lnTo>
                        <a:lnTo>
                          <a:pt x="151" y="87"/>
                        </a:lnTo>
                        <a:lnTo>
                          <a:pt x="152" y="87"/>
                        </a:lnTo>
                        <a:lnTo>
                          <a:pt x="156" y="85"/>
                        </a:lnTo>
                        <a:lnTo>
                          <a:pt x="170" y="81"/>
                        </a:lnTo>
                        <a:lnTo>
                          <a:pt x="187" y="75"/>
                        </a:lnTo>
                        <a:lnTo>
                          <a:pt x="210" y="67"/>
                        </a:lnTo>
                        <a:lnTo>
                          <a:pt x="238" y="59"/>
                        </a:lnTo>
                        <a:lnTo>
                          <a:pt x="269" y="51"/>
                        </a:lnTo>
                        <a:lnTo>
                          <a:pt x="303" y="41"/>
                        </a:lnTo>
                        <a:lnTo>
                          <a:pt x="341" y="32"/>
                        </a:lnTo>
                        <a:lnTo>
                          <a:pt x="380" y="24"/>
                        </a:lnTo>
                        <a:lnTo>
                          <a:pt x="422" y="16"/>
                        </a:lnTo>
                        <a:lnTo>
                          <a:pt x="464" y="9"/>
                        </a:lnTo>
                        <a:lnTo>
                          <a:pt x="507" y="4"/>
                        </a:lnTo>
                        <a:lnTo>
                          <a:pt x="551" y="1"/>
                        </a:lnTo>
                        <a:lnTo>
                          <a:pt x="59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52" name="Freeform 30"/>
                  <p:cNvSpPr>
                    <a:spLocks/>
                  </p:cNvSpPr>
                  <p:nvPr/>
                </p:nvSpPr>
                <p:spPr bwMode="auto">
                  <a:xfrm>
                    <a:off x="2219" y="575"/>
                    <a:ext cx="88" cy="191"/>
                  </a:xfrm>
                  <a:custGeom>
                    <a:avLst/>
                    <a:gdLst>
                      <a:gd name="T0" fmla="*/ 407 w 961"/>
                      <a:gd name="T1" fmla="*/ 1 h 2096"/>
                      <a:gd name="T2" fmla="*/ 489 w 961"/>
                      <a:gd name="T3" fmla="*/ 8 h 2096"/>
                      <a:gd name="T4" fmla="*/ 569 w 961"/>
                      <a:gd name="T5" fmla="*/ 21 h 2096"/>
                      <a:gd name="T6" fmla="*/ 643 w 961"/>
                      <a:gd name="T7" fmla="*/ 38 h 2096"/>
                      <a:gd name="T8" fmla="*/ 708 w 961"/>
                      <a:gd name="T9" fmla="*/ 55 h 2096"/>
                      <a:gd name="T10" fmla="*/ 761 w 961"/>
                      <a:gd name="T11" fmla="*/ 70 h 2096"/>
                      <a:gd name="T12" fmla="*/ 796 w 961"/>
                      <a:gd name="T13" fmla="*/ 82 h 2096"/>
                      <a:gd name="T14" fmla="*/ 812 w 961"/>
                      <a:gd name="T15" fmla="*/ 88 h 2096"/>
                      <a:gd name="T16" fmla="*/ 818 w 961"/>
                      <a:gd name="T17" fmla="*/ 91 h 2096"/>
                      <a:gd name="T18" fmla="*/ 824 w 961"/>
                      <a:gd name="T19" fmla="*/ 95 h 2096"/>
                      <a:gd name="T20" fmla="*/ 843 w 961"/>
                      <a:gd name="T21" fmla="*/ 106 h 2096"/>
                      <a:gd name="T22" fmla="*/ 852 w 961"/>
                      <a:gd name="T23" fmla="*/ 116 h 2096"/>
                      <a:gd name="T24" fmla="*/ 861 w 961"/>
                      <a:gd name="T25" fmla="*/ 127 h 2096"/>
                      <a:gd name="T26" fmla="*/ 867 w 961"/>
                      <a:gd name="T27" fmla="*/ 137 h 2096"/>
                      <a:gd name="T28" fmla="*/ 874 w 961"/>
                      <a:gd name="T29" fmla="*/ 158 h 2096"/>
                      <a:gd name="T30" fmla="*/ 877 w 961"/>
                      <a:gd name="T31" fmla="*/ 165 h 2096"/>
                      <a:gd name="T32" fmla="*/ 879 w 961"/>
                      <a:gd name="T33" fmla="*/ 172 h 2096"/>
                      <a:gd name="T34" fmla="*/ 961 w 961"/>
                      <a:gd name="T35" fmla="*/ 933 h 2096"/>
                      <a:gd name="T36" fmla="*/ 945 w 961"/>
                      <a:gd name="T37" fmla="*/ 975 h 2096"/>
                      <a:gd name="T38" fmla="*/ 914 w 961"/>
                      <a:gd name="T39" fmla="*/ 1007 h 2096"/>
                      <a:gd name="T40" fmla="*/ 870 w 961"/>
                      <a:gd name="T41" fmla="*/ 1022 h 2096"/>
                      <a:gd name="T42" fmla="*/ 858 w 961"/>
                      <a:gd name="T43" fmla="*/ 1023 h 2096"/>
                      <a:gd name="T44" fmla="*/ 811 w 961"/>
                      <a:gd name="T45" fmla="*/ 1011 h 2096"/>
                      <a:gd name="T46" fmla="*/ 775 w 961"/>
                      <a:gd name="T47" fmla="*/ 979 h 2096"/>
                      <a:gd name="T48" fmla="*/ 757 w 961"/>
                      <a:gd name="T49" fmla="*/ 932 h 2096"/>
                      <a:gd name="T50" fmla="*/ 669 w 961"/>
                      <a:gd name="T51" fmla="*/ 256 h 2096"/>
                      <a:gd name="T52" fmla="*/ 654 w 961"/>
                      <a:gd name="T53" fmla="*/ 950 h 2096"/>
                      <a:gd name="T54" fmla="*/ 736 w 961"/>
                      <a:gd name="T55" fmla="*/ 1988 h 2096"/>
                      <a:gd name="T56" fmla="*/ 720 w 961"/>
                      <a:gd name="T57" fmla="*/ 2034 h 2096"/>
                      <a:gd name="T58" fmla="*/ 690 w 961"/>
                      <a:gd name="T59" fmla="*/ 2070 h 2096"/>
                      <a:gd name="T60" fmla="*/ 648 w 961"/>
                      <a:gd name="T61" fmla="*/ 2091 h 2096"/>
                      <a:gd name="T62" fmla="*/ 618 w 961"/>
                      <a:gd name="T63" fmla="*/ 2096 h 2096"/>
                      <a:gd name="T64" fmla="*/ 587 w 961"/>
                      <a:gd name="T65" fmla="*/ 2094 h 2096"/>
                      <a:gd name="T66" fmla="*/ 540 w 961"/>
                      <a:gd name="T67" fmla="*/ 2072 h 2096"/>
                      <a:gd name="T68" fmla="*/ 506 w 961"/>
                      <a:gd name="T69" fmla="*/ 2034 h 2096"/>
                      <a:gd name="T70" fmla="*/ 491 w 961"/>
                      <a:gd name="T71" fmla="*/ 1984 h 2096"/>
                      <a:gd name="T72" fmla="*/ 393 w 961"/>
                      <a:gd name="T73" fmla="*/ 1075 h 2096"/>
                      <a:gd name="T74" fmla="*/ 342 w 961"/>
                      <a:gd name="T75" fmla="*/ 1075 h 2096"/>
                      <a:gd name="T76" fmla="*/ 245 w 961"/>
                      <a:gd name="T77" fmla="*/ 1984 h 2096"/>
                      <a:gd name="T78" fmla="*/ 229 w 961"/>
                      <a:gd name="T79" fmla="*/ 2034 h 2096"/>
                      <a:gd name="T80" fmla="*/ 196 w 961"/>
                      <a:gd name="T81" fmla="*/ 2072 h 2096"/>
                      <a:gd name="T82" fmla="*/ 149 w 961"/>
                      <a:gd name="T83" fmla="*/ 2094 h 2096"/>
                      <a:gd name="T84" fmla="*/ 117 w 961"/>
                      <a:gd name="T85" fmla="*/ 2096 h 2096"/>
                      <a:gd name="T86" fmla="*/ 88 w 961"/>
                      <a:gd name="T87" fmla="*/ 2091 h 2096"/>
                      <a:gd name="T88" fmla="*/ 46 w 961"/>
                      <a:gd name="T89" fmla="*/ 2070 h 2096"/>
                      <a:gd name="T90" fmla="*/ 15 w 961"/>
                      <a:gd name="T91" fmla="*/ 2034 h 2096"/>
                      <a:gd name="T92" fmla="*/ 0 w 961"/>
                      <a:gd name="T93" fmla="*/ 1988 h 2096"/>
                      <a:gd name="T94" fmla="*/ 62 w 961"/>
                      <a:gd name="T95" fmla="*/ 1185 h 2096"/>
                      <a:gd name="T96" fmla="*/ 120 w 961"/>
                      <a:gd name="T97" fmla="*/ 1165 h 2096"/>
                      <a:gd name="T98" fmla="*/ 168 w 961"/>
                      <a:gd name="T99" fmla="*/ 1130 h 2096"/>
                      <a:gd name="T100" fmla="*/ 210 w 961"/>
                      <a:gd name="T101" fmla="*/ 1077 h 2096"/>
                      <a:gd name="T102" fmla="*/ 235 w 961"/>
                      <a:gd name="T103" fmla="*/ 1009 h 2096"/>
                      <a:gd name="T104" fmla="*/ 238 w 961"/>
                      <a:gd name="T105" fmla="*/ 937 h 2096"/>
                      <a:gd name="T106" fmla="*/ 193 w 961"/>
                      <a:gd name="T107" fmla="*/ 17 h 2096"/>
                      <a:gd name="T108" fmla="*/ 310 w 961"/>
                      <a:gd name="T109" fmla="*/ 2 h 2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1" h="2096">
                        <a:moveTo>
                          <a:pt x="367" y="0"/>
                        </a:moveTo>
                        <a:lnTo>
                          <a:pt x="407" y="1"/>
                        </a:lnTo>
                        <a:lnTo>
                          <a:pt x="449" y="4"/>
                        </a:lnTo>
                        <a:lnTo>
                          <a:pt x="489" y="8"/>
                        </a:lnTo>
                        <a:lnTo>
                          <a:pt x="529" y="15"/>
                        </a:lnTo>
                        <a:lnTo>
                          <a:pt x="569" y="21"/>
                        </a:lnTo>
                        <a:lnTo>
                          <a:pt x="607" y="29"/>
                        </a:lnTo>
                        <a:lnTo>
                          <a:pt x="643" y="38"/>
                        </a:lnTo>
                        <a:lnTo>
                          <a:pt x="677" y="46"/>
                        </a:lnTo>
                        <a:lnTo>
                          <a:pt x="708" y="55"/>
                        </a:lnTo>
                        <a:lnTo>
                          <a:pt x="737" y="63"/>
                        </a:lnTo>
                        <a:lnTo>
                          <a:pt x="761" y="70"/>
                        </a:lnTo>
                        <a:lnTo>
                          <a:pt x="781" y="77"/>
                        </a:lnTo>
                        <a:lnTo>
                          <a:pt x="796" y="82"/>
                        </a:lnTo>
                        <a:lnTo>
                          <a:pt x="807" y="85"/>
                        </a:lnTo>
                        <a:lnTo>
                          <a:pt x="812" y="88"/>
                        </a:lnTo>
                        <a:lnTo>
                          <a:pt x="815" y="89"/>
                        </a:lnTo>
                        <a:lnTo>
                          <a:pt x="818" y="91"/>
                        </a:lnTo>
                        <a:lnTo>
                          <a:pt x="821" y="93"/>
                        </a:lnTo>
                        <a:lnTo>
                          <a:pt x="824" y="95"/>
                        </a:lnTo>
                        <a:lnTo>
                          <a:pt x="835" y="101"/>
                        </a:lnTo>
                        <a:lnTo>
                          <a:pt x="843" y="106"/>
                        </a:lnTo>
                        <a:lnTo>
                          <a:pt x="848" y="112"/>
                        </a:lnTo>
                        <a:lnTo>
                          <a:pt x="852" y="116"/>
                        </a:lnTo>
                        <a:lnTo>
                          <a:pt x="856" y="121"/>
                        </a:lnTo>
                        <a:lnTo>
                          <a:pt x="861" y="127"/>
                        </a:lnTo>
                        <a:lnTo>
                          <a:pt x="864" y="131"/>
                        </a:lnTo>
                        <a:lnTo>
                          <a:pt x="867" y="137"/>
                        </a:lnTo>
                        <a:lnTo>
                          <a:pt x="871" y="147"/>
                        </a:lnTo>
                        <a:lnTo>
                          <a:pt x="874" y="158"/>
                        </a:lnTo>
                        <a:lnTo>
                          <a:pt x="875" y="162"/>
                        </a:lnTo>
                        <a:lnTo>
                          <a:pt x="877" y="165"/>
                        </a:lnTo>
                        <a:lnTo>
                          <a:pt x="878" y="169"/>
                        </a:lnTo>
                        <a:lnTo>
                          <a:pt x="879" y="172"/>
                        </a:lnTo>
                        <a:lnTo>
                          <a:pt x="961" y="909"/>
                        </a:lnTo>
                        <a:lnTo>
                          <a:pt x="961" y="933"/>
                        </a:lnTo>
                        <a:lnTo>
                          <a:pt x="955" y="955"/>
                        </a:lnTo>
                        <a:lnTo>
                          <a:pt x="945" y="975"/>
                        </a:lnTo>
                        <a:lnTo>
                          <a:pt x="931" y="993"/>
                        </a:lnTo>
                        <a:lnTo>
                          <a:pt x="914" y="1007"/>
                        </a:lnTo>
                        <a:lnTo>
                          <a:pt x="893" y="1017"/>
                        </a:lnTo>
                        <a:lnTo>
                          <a:pt x="870" y="1022"/>
                        </a:lnTo>
                        <a:lnTo>
                          <a:pt x="865" y="1022"/>
                        </a:lnTo>
                        <a:lnTo>
                          <a:pt x="858" y="1023"/>
                        </a:lnTo>
                        <a:lnTo>
                          <a:pt x="833" y="1020"/>
                        </a:lnTo>
                        <a:lnTo>
                          <a:pt x="811" y="1011"/>
                        </a:lnTo>
                        <a:lnTo>
                          <a:pt x="791" y="997"/>
                        </a:lnTo>
                        <a:lnTo>
                          <a:pt x="775" y="979"/>
                        </a:lnTo>
                        <a:lnTo>
                          <a:pt x="763" y="957"/>
                        </a:lnTo>
                        <a:lnTo>
                          <a:pt x="757" y="932"/>
                        </a:lnTo>
                        <a:lnTo>
                          <a:pt x="682" y="260"/>
                        </a:lnTo>
                        <a:lnTo>
                          <a:pt x="669" y="256"/>
                        </a:lnTo>
                        <a:lnTo>
                          <a:pt x="654" y="252"/>
                        </a:lnTo>
                        <a:lnTo>
                          <a:pt x="654" y="950"/>
                        </a:lnTo>
                        <a:lnTo>
                          <a:pt x="736" y="1963"/>
                        </a:lnTo>
                        <a:lnTo>
                          <a:pt x="736" y="1988"/>
                        </a:lnTo>
                        <a:lnTo>
                          <a:pt x="730" y="2012"/>
                        </a:lnTo>
                        <a:lnTo>
                          <a:pt x="720" y="2034"/>
                        </a:lnTo>
                        <a:lnTo>
                          <a:pt x="706" y="2053"/>
                        </a:lnTo>
                        <a:lnTo>
                          <a:pt x="690" y="2070"/>
                        </a:lnTo>
                        <a:lnTo>
                          <a:pt x="669" y="2083"/>
                        </a:lnTo>
                        <a:lnTo>
                          <a:pt x="648" y="2091"/>
                        </a:lnTo>
                        <a:lnTo>
                          <a:pt x="623" y="2096"/>
                        </a:lnTo>
                        <a:lnTo>
                          <a:pt x="618" y="2096"/>
                        </a:lnTo>
                        <a:lnTo>
                          <a:pt x="613" y="2096"/>
                        </a:lnTo>
                        <a:lnTo>
                          <a:pt x="587" y="2094"/>
                        </a:lnTo>
                        <a:lnTo>
                          <a:pt x="562" y="2085"/>
                        </a:lnTo>
                        <a:lnTo>
                          <a:pt x="540" y="2072"/>
                        </a:lnTo>
                        <a:lnTo>
                          <a:pt x="522" y="2055"/>
                        </a:lnTo>
                        <a:lnTo>
                          <a:pt x="506" y="2034"/>
                        </a:lnTo>
                        <a:lnTo>
                          <a:pt x="496" y="2010"/>
                        </a:lnTo>
                        <a:lnTo>
                          <a:pt x="491" y="1984"/>
                        </a:lnTo>
                        <a:lnTo>
                          <a:pt x="417" y="1068"/>
                        </a:lnTo>
                        <a:lnTo>
                          <a:pt x="393" y="1075"/>
                        </a:lnTo>
                        <a:lnTo>
                          <a:pt x="367" y="1079"/>
                        </a:lnTo>
                        <a:lnTo>
                          <a:pt x="342" y="1075"/>
                        </a:lnTo>
                        <a:lnTo>
                          <a:pt x="318" y="1068"/>
                        </a:lnTo>
                        <a:lnTo>
                          <a:pt x="245" y="1984"/>
                        </a:lnTo>
                        <a:lnTo>
                          <a:pt x="239" y="2010"/>
                        </a:lnTo>
                        <a:lnTo>
                          <a:pt x="229" y="2034"/>
                        </a:lnTo>
                        <a:lnTo>
                          <a:pt x="214" y="2055"/>
                        </a:lnTo>
                        <a:lnTo>
                          <a:pt x="196" y="2072"/>
                        </a:lnTo>
                        <a:lnTo>
                          <a:pt x="174" y="2085"/>
                        </a:lnTo>
                        <a:lnTo>
                          <a:pt x="149" y="2094"/>
                        </a:lnTo>
                        <a:lnTo>
                          <a:pt x="123" y="2096"/>
                        </a:lnTo>
                        <a:lnTo>
                          <a:pt x="117" y="2096"/>
                        </a:lnTo>
                        <a:lnTo>
                          <a:pt x="112" y="2096"/>
                        </a:lnTo>
                        <a:lnTo>
                          <a:pt x="88" y="2091"/>
                        </a:lnTo>
                        <a:lnTo>
                          <a:pt x="65" y="2083"/>
                        </a:lnTo>
                        <a:lnTo>
                          <a:pt x="46" y="2070"/>
                        </a:lnTo>
                        <a:lnTo>
                          <a:pt x="28" y="2053"/>
                        </a:lnTo>
                        <a:lnTo>
                          <a:pt x="15" y="2034"/>
                        </a:lnTo>
                        <a:lnTo>
                          <a:pt x="5" y="2012"/>
                        </a:lnTo>
                        <a:lnTo>
                          <a:pt x="0" y="1988"/>
                        </a:lnTo>
                        <a:lnTo>
                          <a:pt x="0" y="1963"/>
                        </a:lnTo>
                        <a:lnTo>
                          <a:pt x="62" y="1185"/>
                        </a:lnTo>
                        <a:lnTo>
                          <a:pt x="91" y="1177"/>
                        </a:lnTo>
                        <a:lnTo>
                          <a:pt x="120" y="1165"/>
                        </a:lnTo>
                        <a:lnTo>
                          <a:pt x="145" y="1148"/>
                        </a:lnTo>
                        <a:lnTo>
                          <a:pt x="168" y="1130"/>
                        </a:lnTo>
                        <a:lnTo>
                          <a:pt x="189" y="1107"/>
                        </a:lnTo>
                        <a:lnTo>
                          <a:pt x="210" y="1077"/>
                        </a:lnTo>
                        <a:lnTo>
                          <a:pt x="225" y="1044"/>
                        </a:lnTo>
                        <a:lnTo>
                          <a:pt x="235" y="1009"/>
                        </a:lnTo>
                        <a:lnTo>
                          <a:pt x="239" y="973"/>
                        </a:lnTo>
                        <a:lnTo>
                          <a:pt x="238" y="937"/>
                        </a:lnTo>
                        <a:lnTo>
                          <a:pt x="137" y="28"/>
                        </a:lnTo>
                        <a:lnTo>
                          <a:pt x="193" y="17"/>
                        </a:lnTo>
                        <a:lnTo>
                          <a:pt x="251" y="8"/>
                        </a:lnTo>
                        <a:lnTo>
                          <a:pt x="310" y="2"/>
                        </a:lnTo>
                        <a:lnTo>
                          <a:pt x="36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53" name="Freeform 31"/>
                  <p:cNvSpPr>
                    <a:spLocks/>
                  </p:cNvSpPr>
                  <p:nvPr/>
                </p:nvSpPr>
                <p:spPr bwMode="auto">
                  <a:xfrm>
                    <a:off x="2135" y="491"/>
                    <a:ext cx="59" cy="64"/>
                  </a:xfrm>
                  <a:custGeom>
                    <a:avLst/>
                    <a:gdLst>
                      <a:gd name="T0" fmla="*/ 325 w 649"/>
                      <a:gd name="T1" fmla="*/ 0 h 709"/>
                      <a:gd name="T2" fmla="*/ 368 w 649"/>
                      <a:gd name="T3" fmla="*/ 2 h 709"/>
                      <a:gd name="T4" fmla="*/ 411 w 649"/>
                      <a:gd name="T5" fmla="*/ 11 h 709"/>
                      <a:gd name="T6" fmla="*/ 451 w 649"/>
                      <a:gd name="T7" fmla="*/ 25 h 709"/>
                      <a:gd name="T8" fmla="*/ 488 w 649"/>
                      <a:gd name="T9" fmla="*/ 43 h 709"/>
                      <a:gd name="T10" fmla="*/ 523 w 649"/>
                      <a:gd name="T11" fmla="*/ 67 h 709"/>
                      <a:gd name="T12" fmla="*/ 553 w 649"/>
                      <a:gd name="T13" fmla="*/ 94 h 709"/>
                      <a:gd name="T14" fmla="*/ 580 w 649"/>
                      <a:gd name="T15" fmla="*/ 126 h 709"/>
                      <a:gd name="T16" fmla="*/ 604 w 649"/>
                      <a:gd name="T17" fmla="*/ 160 h 709"/>
                      <a:gd name="T18" fmla="*/ 623 w 649"/>
                      <a:gd name="T19" fmla="*/ 198 h 709"/>
                      <a:gd name="T20" fmla="*/ 637 w 649"/>
                      <a:gd name="T21" fmla="*/ 237 h 709"/>
                      <a:gd name="T22" fmla="*/ 645 w 649"/>
                      <a:gd name="T23" fmla="*/ 279 h 709"/>
                      <a:gd name="T24" fmla="*/ 649 w 649"/>
                      <a:gd name="T25" fmla="*/ 324 h 709"/>
                      <a:gd name="T26" fmla="*/ 645 w 649"/>
                      <a:gd name="T27" fmla="*/ 365 h 709"/>
                      <a:gd name="T28" fmla="*/ 638 w 649"/>
                      <a:gd name="T29" fmla="*/ 407 h 709"/>
                      <a:gd name="T30" fmla="*/ 627 w 649"/>
                      <a:gd name="T31" fmla="*/ 449 h 709"/>
                      <a:gd name="T32" fmla="*/ 611 w 649"/>
                      <a:gd name="T33" fmla="*/ 490 h 709"/>
                      <a:gd name="T34" fmla="*/ 590 w 649"/>
                      <a:gd name="T35" fmla="*/ 529 h 709"/>
                      <a:gd name="T36" fmla="*/ 566 w 649"/>
                      <a:gd name="T37" fmla="*/ 566 h 709"/>
                      <a:gd name="T38" fmla="*/ 539 w 649"/>
                      <a:gd name="T39" fmla="*/ 600 h 709"/>
                      <a:gd name="T40" fmla="*/ 510 w 649"/>
                      <a:gd name="T41" fmla="*/ 631 h 709"/>
                      <a:gd name="T42" fmla="*/ 477 w 649"/>
                      <a:gd name="T43" fmla="*/ 657 h 709"/>
                      <a:gd name="T44" fmla="*/ 441 w 649"/>
                      <a:gd name="T45" fmla="*/ 679 h 709"/>
                      <a:gd name="T46" fmla="*/ 404 w 649"/>
                      <a:gd name="T47" fmla="*/ 695 h 709"/>
                      <a:gd name="T48" fmla="*/ 365 w 649"/>
                      <a:gd name="T49" fmla="*/ 706 h 709"/>
                      <a:gd name="T50" fmla="*/ 325 w 649"/>
                      <a:gd name="T51" fmla="*/ 709 h 709"/>
                      <a:gd name="T52" fmla="*/ 284 w 649"/>
                      <a:gd name="T53" fmla="*/ 706 h 709"/>
                      <a:gd name="T54" fmla="*/ 244 w 649"/>
                      <a:gd name="T55" fmla="*/ 695 h 709"/>
                      <a:gd name="T56" fmla="*/ 207 w 649"/>
                      <a:gd name="T57" fmla="*/ 679 h 709"/>
                      <a:gd name="T58" fmla="*/ 172 w 649"/>
                      <a:gd name="T59" fmla="*/ 657 h 709"/>
                      <a:gd name="T60" fmla="*/ 139 w 649"/>
                      <a:gd name="T61" fmla="*/ 631 h 709"/>
                      <a:gd name="T62" fmla="*/ 110 w 649"/>
                      <a:gd name="T63" fmla="*/ 600 h 709"/>
                      <a:gd name="T64" fmla="*/ 83 w 649"/>
                      <a:gd name="T65" fmla="*/ 566 h 709"/>
                      <a:gd name="T66" fmla="*/ 59 w 649"/>
                      <a:gd name="T67" fmla="*/ 529 h 709"/>
                      <a:gd name="T68" fmla="*/ 38 w 649"/>
                      <a:gd name="T69" fmla="*/ 490 h 709"/>
                      <a:gd name="T70" fmla="*/ 22 w 649"/>
                      <a:gd name="T71" fmla="*/ 449 h 709"/>
                      <a:gd name="T72" fmla="*/ 10 w 649"/>
                      <a:gd name="T73" fmla="*/ 407 h 709"/>
                      <a:gd name="T74" fmla="*/ 3 w 649"/>
                      <a:gd name="T75" fmla="*/ 365 h 709"/>
                      <a:gd name="T76" fmla="*/ 0 w 649"/>
                      <a:gd name="T77" fmla="*/ 324 h 709"/>
                      <a:gd name="T78" fmla="*/ 3 w 649"/>
                      <a:gd name="T79" fmla="*/ 279 h 709"/>
                      <a:gd name="T80" fmla="*/ 12 w 649"/>
                      <a:gd name="T81" fmla="*/ 237 h 709"/>
                      <a:gd name="T82" fmla="*/ 26 w 649"/>
                      <a:gd name="T83" fmla="*/ 198 h 709"/>
                      <a:gd name="T84" fmla="*/ 44 w 649"/>
                      <a:gd name="T85" fmla="*/ 160 h 709"/>
                      <a:gd name="T86" fmla="*/ 68 w 649"/>
                      <a:gd name="T87" fmla="*/ 126 h 709"/>
                      <a:gd name="T88" fmla="*/ 96 w 649"/>
                      <a:gd name="T89" fmla="*/ 94 h 709"/>
                      <a:gd name="T90" fmla="*/ 126 w 649"/>
                      <a:gd name="T91" fmla="*/ 67 h 709"/>
                      <a:gd name="T92" fmla="*/ 161 w 649"/>
                      <a:gd name="T93" fmla="*/ 43 h 709"/>
                      <a:gd name="T94" fmla="*/ 199 w 649"/>
                      <a:gd name="T95" fmla="*/ 25 h 709"/>
                      <a:gd name="T96" fmla="*/ 238 w 649"/>
                      <a:gd name="T97" fmla="*/ 11 h 709"/>
                      <a:gd name="T98" fmla="*/ 280 w 649"/>
                      <a:gd name="T99" fmla="*/ 2 h 709"/>
                      <a:gd name="T100" fmla="*/ 325 w 649"/>
                      <a:gd name="T101"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9" h="709">
                        <a:moveTo>
                          <a:pt x="325" y="0"/>
                        </a:moveTo>
                        <a:lnTo>
                          <a:pt x="368" y="2"/>
                        </a:lnTo>
                        <a:lnTo>
                          <a:pt x="411" y="11"/>
                        </a:lnTo>
                        <a:lnTo>
                          <a:pt x="451" y="25"/>
                        </a:lnTo>
                        <a:lnTo>
                          <a:pt x="488" y="43"/>
                        </a:lnTo>
                        <a:lnTo>
                          <a:pt x="523" y="67"/>
                        </a:lnTo>
                        <a:lnTo>
                          <a:pt x="553" y="94"/>
                        </a:lnTo>
                        <a:lnTo>
                          <a:pt x="580" y="126"/>
                        </a:lnTo>
                        <a:lnTo>
                          <a:pt x="604" y="160"/>
                        </a:lnTo>
                        <a:lnTo>
                          <a:pt x="623" y="198"/>
                        </a:lnTo>
                        <a:lnTo>
                          <a:pt x="637" y="237"/>
                        </a:lnTo>
                        <a:lnTo>
                          <a:pt x="645" y="279"/>
                        </a:lnTo>
                        <a:lnTo>
                          <a:pt x="649" y="324"/>
                        </a:lnTo>
                        <a:lnTo>
                          <a:pt x="645" y="365"/>
                        </a:lnTo>
                        <a:lnTo>
                          <a:pt x="638" y="407"/>
                        </a:lnTo>
                        <a:lnTo>
                          <a:pt x="627" y="449"/>
                        </a:lnTo>
                        <a:lnTo>
                          <a:pt x="611" y="490"/>
                        </a:lnTo>
                        <a:lnTo>
                          <a:pt x="590" y="529"/>
                        </a:lnTo>
                        <a:lnTo>
                          <a:pt x="566" y="566"/>
                        </a:lnTo>
                        <a:lnTo>
                          <a:pt x="539" y="600"/>
                        </a:lnTo>
                        <a:lnTo>
                          <a:pt x="510" y="631"/>
                        </a:lnTo>
                        <a:lnTo>
                          <a:pt x="477" y="657"/>
                        </a:lnTo>
                        <a:lnTo>
                          <a:pt x="441" y="679"/>
                        </a:lnTo>
                        <a:lnTo>
                          <a:pt x="404" y="695"/>
                        </a:lnTo>
                        <a:lnTo>
                          <a:pt x="365" y="706"/>
                        </a:lnTo>
                        <a:lnTo>
                          <a:pt x="325" y="709"/>
                        </a:lnTo>
                        <a:lnTo>
                          <a:pt x="284" y="706"/>
                        </a:lnTo>
                        <a:lnTo>
                          <a:pt x="244" y="695"/>
                        </a:lnTo>
                        <a:lnTo>
                          <a:pt x="207" y="679"/>
                        </a:lnTo>
                        <a:lnTo>
                          <a:pt x="172" y="657"/>
                        </a:lnTo>
                        <a:lnTo>
                          <a:pt x="139" y="631"/>
                        </a:lnTo>
                        <a:lnTo>
                          <a:pt x="110" y="600"/>
                        </a:lnTo>
                        <a:lnTo>
                          <a:pt x="83" y="566"/>
                        </a:lnTo>
                        <a:lnTo>
                          <a:pt x="59" y="529"/>
                        </a:lnTo>
                        <a:lnTo>
                          <a:pt x="38" y="490"/>
                        </a:lnTo>
                        <a:lnTo>
                          <a:pt x="22" y="449"/>
                        </a:lnTo>
                        <a:lnTo>
                          <a:pt x="10" y="407"/>
                        </a:lnTo>
                        <a:lnTo>
                          <a:pt x="3" y="365"/>
                        </a:lnTo>
                        <a:lnTo>
                          <a:pt x="0" y="324"/>
                        </a:lnTo>
                        <a:lnTo>
                          <a:pt x="3" y="279"/>
                        </a:lnTo>
                        <a:lnTo>
                          <a:pt x="12" y="237"/>
                        </a:lnTo>
                        <a:lnTo>
                          <a:pt x="26" y="198"/>
                        </a:lnTo>
                        <a:lnTo>
                          <a:pt x="44" y="160"/>
                        </a:lnTo>
                        <a:lnTo>
                          <a:pt x="68" y="126"/>
                        </a:lnTo>
                        <a:lnTo>
                          <a:pt x="96" y="94"/>
                        </a:lnTo>
                        <a:lnTo>
                          <a:pt x="126" y="67"/>
                        </a:lnTo>
                        <a:lnTo>
                          <a:pt x="161" y="43"/>
                        </a:lnTo>
                        <a:lnTo>
                          <a:pt x="199" y="25"/>
                        </a:lnTo>
                        <a:lnTo>
                          <a:pt x="238" y="11"/>
                        </a:lnTo>
                        <a:lnTo>
                          <a:pt x="280" y="2"/>
                        </a:lnTo>
                        <a:lnTo>
                          <a:pt x="325"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54" name="Freeform 32"/>
                  <p:cNvSpPr>
                    <a:spLocks/>
                  </p:cNvSpPr>
                  <p:nvPr/>
                </p:nvSpPr>
                <p:spPr bwMode="auto">
                  <a:xfrm>
                    <a:off x="2097" y="558"/>
                    <a:ext cx="135" cy="238"/>
                  </a:xfrm>
                  <a:custGeom>
                    <a:avLst/>
                    <a:gdLst>
                      <a:gd name="T0" fmla="*/ 881 w 1484"/>
                      <a:gd name="T1" fmla="*/ 8 h 2623"/>
                      <a:gd name="T2" fmla="*/ 1011 w 1484"/>
                      <a:gd name="T3" fmla="*/ 30 h 2623"/>
                      <a:gd name="T4" fmla="*/ 1129 w 1484"/>
                      <a:gd name="T5" fmla="*/ 57 h 2623"/>
                      <a:gd name="T6" fmla="*/ 1222 w 1484"/>
                      <a:gd name="T7" fmla="*/ 84 h 2623"/>
                      <a:gd name="T8" fmla="*/ 1282 w 1484"/>
                      <a:gd name="T9" fmla="*/ 104 h 2623"/>
                      <a:gd name="T10" fmla="*/ 1301 w 1484"/>
                      <a:gd name="T11" fmla="*/ 110 h 2623"/>
                      <a:gd name="T12" fmla="*/ 1312 w 1484"/>
                      <a:gd name="T13" fmla="*/ 118 h 2623"/>
                      <a:gd name="T14" fmla="*/ 1345 w 1484"/>
                      <a:gd name="T15" fmla="*/ 142 h 2623"/>
                      <a:gd name="T16" fmla="*/ 1367 w 1484"/>
                      <a:gd name="T17" fmla="*/ 171 h 2623"/>
                      <a:gd name="T18" fmla="*/ 1379 w 1484"/>
                      <a:gd name="T19" fmla="*/ 206 h 2623"/>
                      <a:gd name="T20" fmla="*/ 1484 w 1484"/>
                      <a:gd name="T21" fmla="*/ 1163 h 2623"/>
                      <a:gd name="T22" fmla="*/ 1456 w 1484"/>
                      <a:gd name="T23" fmla="*/ 1232 h 2623"/>
                      <a:gd name="T24" fmla="*/ 1396 w 1484"/>
                      <a:gd name="T25" fmla="*/ 1273 h 2623"/>
                      <a:gd name="T26" fmla="*/ 1356 w 1484"/>
                      <a:gd name="T27" fmla="*/ 1280 h 2623"/>
                      <a:gd name="T28" fmla="*/ 1281 w 1484"/>
                      <a:gd name="T29" fmla="*/ 1256 h 2623"/>
                      <a:gd name="T30" fmla="*/ 1235 w 1484"/>
                      <a:gd name="T31" fmla="*/ 1193 h 2623"/>
                      <a:gd name="T32" fmla="*/ 1119 w 1484"/>
                      <a:gd name="T33" fmla="*/ 321 h 2623"/>
                      <a:gd name="T34" fmla="*/ 1203 w 1484"/>
                      <a:gd name="T35" fmla="*/ 2457 h 2623"/>
                      <a:gd name="T36" fmla="*/ 1183 w 1484"/>
                      <a:gd name="T37" fmla="*/ 2545 h 2623"/>
                      <a:gd name="T38" fmla="*/ 1120 w 1484"/>
                      <a:gd name="T39" fmla="*/ 2605 h 2623"/>
                      <a:gd name="T40" fmla="*/ 1055 w 1484"/>
                      <a:gd name="T41" fmla="*/ 2623 h 2623"/>
                      <a:gd name="T42" fmla="*/ 993 w 1484"/>
                      <a:gd name="T43" fmla="*/ 2612 h 2623"/>
                      <a:gd name="T44" fmla="*/ 927 w 1484"/>
                      <a:gd name="T45" fmla="*/ 2562 h 2623"/>
                      <a:gd name="T46" fmla="*/ 896 w 1484"/>
                      <a:gd name="T47" fmla="*/ 2482 h 2623"/>
                      <a:gd name="T48" fmla="*/ 764 w 1484"/>
                      <a:gd name="T49" fmla="*/ 1348 h 2623"/>
                      <a:gd name="T50" fmla="*/ 699 w 1484"/>
                      <a:gd name="T51" fmla="*/ 1344 h 2623"/>
                      <a:gd name="T52" fmla="*/ 582 w 1484"/>
                      <a:gd name="T53" fmla="*/ 2511 h 2623"/>
                      <a:gd name="T54" fmla="*/ 539 w 1484"/>
                      <a:gd name="T55" fmla="*/ 2583 h 2623"/>
                      <a:gd name="T56" fmla="*/ 464 w 1484"/>
                      <a:gd name="T57" fmla="*/ 2620 h 2623"/>
                      <a:gd name="T58" fmla="*/ 421 w 1484"/>
                      <a:gd name="T59" fmla="*/ 2623 h 2623"/>
                      <a:gd name="T60" fmla="*/ 339 w 1484"/>
                      <a:gd name="T61" fmla="*/ 2589 h 2623"/>
                      <a:gd name="T62" fmla="*/ 289 w 1484"/>
                      <a:gd name="T63" fmla="*/ 2517 h 2623"/>
                      <a:gd name="T64" fmla="*/ 383 w 1484"/>
                      <a:gd name="T65" fmla="*/ 1189 h 2623"/>
                      <a:gd name="T66" fmla="*/ 254 w 1484"/>
                      <a:gd name="T67" fmla="*/ 1166 h 2623"/>
                      <a:gd name="T68" fmla="*/ 221 w 1484"/>
                      <a:gd name="T69" fmla="*/ 1238 h 2623"/>
                      <a:gd name="T70" fmla="*/ 154 w 1484"/>
                      <a:gd name="T71" fmla="*/ 1276 h 2623"/>
                      <a:gd name="T72" fmla="*/ 113 w 1484"/>
                      <a:gd name="T73" fmla="*/ 1279 h 2623"/>
                      <a:gd name="T74" fmla="*/ 44 w 1484"/>
                      <a:gd name="T75" fmla="*/ 1249 h 2623"/>
                      <a:gd name="T76" fmla="*/ 4 w 1484"/>
                      <a:gd name="T77" fmla="*/ 1188 h 2623"/>
                      <a:gd name="T78" fmla="*/ 102 w 1484"/>
                      <a:gd name="T79" fmla="*/ 215 h 2623"/>
                      <a:gd name="T80" fmla="*/ 112 w 1484"/>
                      <a:gd name="T81" fmla="*/ 184 h 2623"/>
                      <a:gd name="T82" fmla="*/ 133 w 1484"/>
                      <a:gd name="T83" fmla="*/ 147 h 2623"/>
                      <a:gd name="T84" fmla="*/ 144 w 1484"/>
                      <a:gd name="T85" fmla="*/ 133 h 2623"/>
                      <a:gd name="T86" fmla="*/ 181 w 1484"/>
                      <a:gd name="T87" fmla="*/ 111 h 2623"/>
                      <a:gd name="T88" fmla="*/ 187 w 1484"/>
                      <a:gd name="T89" fmla="*/ 108 h 2623"/>
                      <a:gd name="T90" fmla="*/ 192 w 1484"/>
                      <a:gd name="T91" fmla="*/ 107 h 2623"/>
                      <a:gd name="T92" fmla="*/ 230 w 1484"/>
                      <a:gd name="T93" fmla="*/ 94 h 2623"/>
                      <a:gd name="T94" fmla="*/ 321 w 1484"/>
                      <a:gd name="T95" fmla="*/ 67 h 2623"/>
                      <a:gd name="T96" fmla="*/ 447 w 1484"/>
                      <a:gd name="T97" fmla="*/ 35 h 2623"/>
                      <a:gd name="T98" fmla="*/ 592 w 1484"/>
                      <a:gd name="T99" fmla="*/ 10 h 2623"/>
                      <a:gd name="T100" fmla="*/ 724 w 1484"/>
                      <a:gd name="T101" fmla="*/ 66 h 2623"/>
                      <a:gd name="T102" fmla="*/ 742 w 1484"/>
                      <a:gd name="T103" fmla="*/ 916 h 2623"/>
                      <a:gd name="T104" fmla="*/ 758 w 1484"/>
                      <a:gd name="T105" fmla="*/ 65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4" h="2623">
                        <a:moveTo>
                          <a:pt x="791" y="0"/>
                        </a:moveTo>
                        <a:lnTo>
                          <a:pt x="835" y="3"/>
                        </a:lnTo>
                        <a:lnTo>
                          <a:pt x="881" y="8"/>
                        </a:lnTo>
                        <a:lnTo>
                          <a:pt x="924" y="14"/>
                        </a:lnTo>
                        <a:lnTo>
                          <a:pt x="969" y="21"/>
                        </a:lnTo>
                        <a:lnTo>
                          <a:pt x="1011" y="30"/>
                        </a:lnTo>
                        <a:lnTo>
                          <a:pt x="1053" y="39"/>
                        </a:lnTo>
                        <a:lnTo>
                          <a:pt x="1092" y="48"/>
                        </a:lnTo>
                        <a:lnTo>
                          <a:pt x="1129" y="57"/>
                        </a:lnTo>
                        <a:lnTo>
                          <a:pt x="1163" y="67"/>
                        </a:lnTo>
                        <a:lnTo>
                          <a:pt x="1195" y="76"/>
                        </a:lnTo>
                        <a:lnTo>
                          <a:pt x="1222" y="84"/>
                        </a:lnTo>
                        <a:lnTo>
                          <a:pt x="1247" y="92"/>
                        </a:lnTo>
                        <a:lnTo>
                          <a:pt x="1267" y="98"/>
                        </a:lnTo>
                        <a:lnTo>
                          <a:pt x="1282" y="104"/>
                        </a:lnTo>
                        <a:lnTo>
                          <a:pt x="1293" y="107"/>
                        </a:lnTo>
                        <a:lnTo>
                          <a:pt x="1297" y="109"/>
                        </a:lnTo>
                        <a:lnTo>
                          <a:pt x="1301" y="110"/>
                        </a:lnTo>
                        <a:lnTo>
                          <a:pt x="1305" y="114"/>
                        </a:lnTo>
                        <a:lnTo>
                          <a:pt x="1309" y="116"/>
                        </a:lnTo>
                        <a:lnTo>
                          <a:pt x="1312" y="118"/>
                        </a:lnTo>
                        <a:lnTo>
                          <a:pt x="1325" y="125"/>
                        </a:lnTo>
                        <a:lnTo>
                          <a:pt x="1337" y="133"/>
                        </a:lnTo>
                        <a:lnTo>
                          <a:pt x="1345" y="142"/>
                        </a:lnTo>
                        <a:lnTo>
                          <a:pt x="1352" y="152"/>
                        </a:lnTo>
                        <a:lnTo>
                          <a:pt x="1360" y="161"/>
                        </a:lnTo>
                        <a:lnTo>
                          <a:pt x="1367" y="171"/>
                        </a:lnTo>
                        <a:lnTo>
                          <a:pt x="1372" y="184"/>
                        </a:lnTo>
                        <a:lnTo>
                          <a:pt x="1375" y="197"/>
                        </a:lnTo>
                        <a:lnTo>
                          <a:pt x="1379" y="206"/>
                        </a:lnTo>
                        <a:lnTo>
                          <a:pt x="1381" y="215"/>
                        </a:lnTo>
                        <a:lnTo>
                          <a:pt x="1483" y="1137"/>
                        </a:lnTo>
                        <a:lnTo>
                          <a:pt x="1484" y="1163"/>
                        </a:lnTo>
                        <a:lnTo>
                          <a:pt x="1479" y="1188"/>
                        </a:lnTo>
                        <a:lnTo>
                          <a:pt x="1470" y="1211"/>
                        </a:lnTo>
                        <a:lnTo>
                          <a:pt x="1456" y="1232"/>
                        </a:lnTo>
                        <a:lnTo>
                          <a:pt x="1439" y="1249"/>
                        </a:lnTo>
                        <a:lnTo>
                          <a:pt x="1419" y="1263"/>
                        </a:lnTo>
                        <a:lnTo>
                          <a:pt x="1396" y="1273"/>
                        </a:lnTo>
                        <a:lnTo>
                          <a:pt x="1370" y="1279"/>
                        </a:lnTo>
                        <a:lnTo>
                          <a:pt x="1363" y="1280"/>
                        </a:lnTo>
                        <a:lnTo>
                          <a:pt x="1356" y="1280"/>
                        </a:lnTo>
                        <a:lnTo>
                          <a:pt x="1329" y="1276"/>
                        </a:lnTo>
                        <a:lnTo>
                          <a:pt x="1304" y="1269"/>
                        </a:lnTo>
                        <a:lnTo>
                          <a:pt x="1281" y="1256"/>
                        </a:lnTo>
                        <a:lnTo>
                          <a:pt x="1261" y="1238"/>
                        </a:lnTo>
                        <a:lnTo>
                          <a:pt x="1246" y="1217"/>
                        </a:lnTo>
                        <a:lnTo>
                          <a:pt x="1235" y="1193"/>
                        </a:lnTo>
                        <a:lnTo>
                          <a:pt x="1229" y="1166"/>
                        </a:lnTo>
                        <a:lnTo>
                          <a:pt x="1135" y="326"/>
                        </a:lnTo>
                        <a:lnTo>
                          <a:pt x="1119" y="321"/>
                        </a:lnTo>
                        <a:lnTo>
                          <a:pt x="1100" y="316"/>
                        </a:lnTo>
                        <a:lnTo>
                          <a:pt x="1100" y="1189"/>
                        </a:lnTo>
                        <a:lnTo>
                          <a:pt x="1203" y="2457"/>
                        </a:lnTo>
                        <a:lnTo>
                          <a:pt x="1201" y="2488"/>
                        </a:lnTo>
                        <a:lnTo>
                          <a:pt x="1195" y="2517"/>
                        </a:lnTo>
                        <a:lnTo>
                          <a:pt x="1183" y="2545"/>
                        </a:lnTo>
                        <a:lnTo>
                          <a:pt x="1166" y="2568"/>
                        </a:lnTo>
                        <a:lnTo>
                          <a:pt x="1145" y="2589"/>
                        </a:lnTo>
                        <a:lnTo>
                          <a:pt x="1120" y="2605"/>
                        </a:lnTo>
                        <a:lnTo>
                          <a:pt x="1092" y="2616"/>
                        </a:lnTo>
                        <a:lnTo>
                          <a:pt x="1061" y="2623"/>
                        </a:lnTo>
                        <a:lnTo>
                          <a:pt x="1055" y="2623"/>
                        </a:lnTo>
                        <a:lnTo>
                          <a:pt x="1048" y="2623"/>
                        </a:lnTo>
                        <a:lnTo>
                          <a:pt x="1020" y="2620"/>
                        </a:lnTo>
                        <a:lnTo>
                          <a:pt x="993" y="2612"/>
                        </a:lnTo>
                        <a:lnTo>
                          <a:pt x="967" y="2599"/>
                        </a:lnTo>
                        <a:lnTo>
                          <a:pt x="945" y="2583"/>
                        </a:lnTo>
                        <a:lnTo>
                          <a:pt x="927" y="2562"/>
                        </a:lnTo>
                        <a:lnTo>
                          <a:pt x="911" y="2538"/>
                        </a:lnTo>
                        <a:lnTo>
                          <a:pt x="900" y="2511"/>
                        </a:lnTo>
                        <a:lnTo>
                          <a:pt x="896" y="2482"/>
                        </a:lnTo>
                        <a:lnTo>
                          <a:pt x="804" y="1336"/>
                        </a:lnTo>
                        <a:lnTo>
                          <a:pt x="784" y="1344"/>
                        </a:lnTo>
                        <a:lnTo>
                          <a:pt x="764" y="1348"/>
                        </a:lnTo>
                        <a:lnTo>
                          <a:pt x="742" y="1349"/>
                        </a:lnTo>
                        <a:lnTo>
                          <a:pt x="720" y="1348"/>
                        </a:lnTo>
                        <a:lnTo>
                          <a:pt x="699" y="1344"/>
                        </a:lnTo>
                        <a:lnTo>
                          <a:pt x="680" y="1336"/>
                        </a:lnTo>
                        <a:lnTo>
                          <a:pt x="588" y="2482"/>
                        </a:lnTo>
                        <a:lnTo>
                          <a:pt x="582" y="2511"/>
                        </a:lnTo>
                        <a:lnTo>
                          <a:pt x="572" y="2538"/>
                        </a:lnTo>
                        <a:lnTo>
                          <a:pt x="557" y="2562"/>
                        </a:lnTo>
                        <a:lnTo>
                          <a:pt x="539" y="2583"/>
                        </a:lnTo>
                        <a:lnTo>
                          <a:pt x="516" y="2599"/>
                        </a:lnTo>
                        <a:lnTo>
                          <a:pt x="491" y="2612"/>
                        </a:lnTo>
                        <a:lnTo>
                          <a:pt x="464" y="2620"/>
                        </a:lnTo>
                        <a:lnTo>
                          <a:pt x="434" y="2623"/>
                        </a:lnTo>
                        <a:lnTo>
                          <a:pt x="428" y="2623"/>
                        </a:lnTo>
                        <a:lnTo>
                          <a:pt x="421" y="2623"/>
                        </a:lnTo>
                        <a:lnTo>
                          <a:pt x="391" y="2616"/>
                        </a:lnTo>
                        <a:lnTo>
                          <a:pt x="364" y="2605"/>
                        </a:lnTo>
                        <a:lnTo>
                          <a:pt x="339" y="2589"/>
                        </a:lnTo>
                        <a:lnTo>
                          <a:pt x="317" y="2568"/>
                        </a:lnTo>
                        <a:lnTo>
                          <a:pt x="301" y="2545"/>
                        </a:lnTo>
                        <a:lnTo>
                          <a:pt x="289" y="2517"/>
                        </a:lnTo>
                        <a:lnTo>
                          <a:pt x="281" y="2488"/>
                        </a:lnTo>
                        <a:lnTo>
                          <a:pt x="281" y="2457"/>
                        </a:lnTo>
                        <a:lnTo>
                          <a:pt x="383" y="1189"/>
                        </a:lnTo>
                        <a:lnTo>
                          <a:pt x="383" y="316"/>
                        </a:lnTo>
                        <a:lnTo>
                          <a:pt x="347" y="326"/>
                        </a:lnTo>
                        <a:lnTo>
                          <a:pt x="254" y="1166"/>
                        </a:lnTo>
                        <a:lnTo>
                          <a:pt x="249" y="1193"/>
                        </a:lnTo>
                        <a:lnTo>
                          <a:pt x="237" y="1217"/>
                        </a:lnTo>
                        <a:lnTo>
                          <a:pt x="221" y="1238"/>
                        </a:lnTo>
                        <a:lnTo>
                          <a:pt x="202" y="1256"/>
                        </a:lnTo>
                        <a:lnTo>
                          <a:pt x="179" y="1269"/>
                        </a:lnTo>
                        <a:lnTo>
                          <a:pt x="154" y="1276"/>
                        </a:lnTo>
                        <a:lnTo>
                          <a:pt x="127" y="1280"/>
                        </a:lnTo>
                        <a:lnTo>
                          <a:pt x="119" y="1280"/>
                        </a:lnTo>
                        <a:lnTo>
                          <a:pt x="113" y="1279"/>
                        </a:lnTo>
                        <a:lnTo>
                          <a:pt x="88" y="1273"/>
                        </a:lnTo>
                        <a:lnTo>
                          <a:pt x="64" y="1263"/>
                        </a:lnTo>
                        <a:lnTo>
                          <a:pt x="44" y="1249"/>
                        </a:lnTo>
                        <a:lnTo>
                          <a:pt x="27" y="1232"/>
                        </a:lnTo>
                        <a:lnTo>
                          <a:pt x="13" y="1211"/>
                        </a:lnTo>
                        <a:lnTo>
                          <a:pt x="4" y="1188"/>
                        </a:lnTo>
                        <a:lnTo>
                          <a:pt x="0" y="1163"/>
                        </a:lnTo>
                        <a:lnTo>
                          <a:pt x="0" y="1137"/>
                        </a:lnTo>
                        <a:lnTo>
                          <a:pt x="102" y="215"/>
                        </a:lnTo>
                        <a:lnTo>
                          <a:pt x="104" y="206"/>
                        </a:lnTo>
                        <a:lnTo>
                          <a:pt x="107" y="197"/>
                        </a:lnTo>
                        <a:lnTo>
                          <a:pt x="112" y="184"/>
                        </a:lnTo>
                        <a:lnTo>
                          <a:pt x="116" y="171"/>
                        </a:lnTo>
                        <a:lnTo>
                          <a:pt x="124" y="159"/>
                        </a:lnTo>
                        <a:lnTo>
                          <a:pt x="133" y="147"/>
                        </a:lnTo>
                        <a:lnTo>
                          <a:pt x="137" y="143"/>
                        </a:lnTo>
                        <a:lnTo>
                          <a:pt x="141" y="138"/>
                        </a:lnTo>
                        <a:lnTo>
                          <a:pt x="144" y="133"/>
                        </a:lnTo>
                        <a:lnTo>
                          <a:pt x="161" y="122"/>
                        </a:lnTo>
                        <a:lnTo>
                          <a:pt x="179" y="113"/>
                        </a:lnTo>
                        <a:lnTo>
                          <a:pt x="181" y="111"/>
                        </a:lnTo>
                        <a:lnTo>
                          <a:pt x="183" y="110"/>
                        </a:lnTo>
                        <a:lnTo>
                          <a:pt x="185" y="109"/>
                        </a:lnTo>
                        <a:lnTo>
                          <a:pt x="187" y="108"/>
                        </a:lnTo>
                        <a:lnTo>
                          <a:pt x="188" y="108"/>
                        </a:lnTo>
                        <a:lnTo>
                          <a:pt x="189" y="108"/>
                        </a:lnTo>
                        <a:lnTo>
                          <a:pt x="192" y="107"/>
                        </a:lnTo>
                        <a:lnTo>
                          <a:pt x="195" y="105"/>
                        </a:lnTo>
                        <a:lnTo>
                          <a:pt x="209" y="101"/>
                        </a:lnTo>
                        <a:lnTo>
                          <a:pt x="230" y="94"/>
                        </a:lnTo>
                        <a:lnTo>
                          <a:pt x="255" y="85"/>
                        </a:lnTo>
                        <a:lnTo>
                          <a:pt x="287" y="77"/>
                        </a:lnTo>
                        <a:lnTo>
                          <a:pt x="321" y="67"/>
                        </a:lnTo>
                        <a:lnTo>
                          <a:pt x="360" y="56"/>
                        </a:lnTo>
                        <a:lnTo>
                          <a:pt x="403" y="46"/>
                        </a:lnTo>
                        <a:lnTo>
                          <a:pt x="447" y="35"/>
                        </a:lnTo>
                        <a:lnTo>
                          <a:pt x="494" y="26"/>
                        </a:lnTo>
                        <a:lnTo>
                          <a:pt x="543" y="17"/>
                        </a:lnTo>
                        <a:lnTo>
                          <a:pt x="592" y="10"/>
                        </a:lnTo>
                        <a:lnTo>
                          <a:pt x="642" y="5"/>
                        </a:lnTo>
                        <a:lnTo>
                          <a:pt x="692" y="1"/>
                        </a:lnTo>
                        <a:lnTo>
                          <a:pt x="724" y="66"/>
                        </a:lnTo>
                        <a:lnTo>
                          <a:pt x="724" y="66"/>
                        </a:lnTo>
                        <a:lnTo>
                          <a:pt x="639" y="736"/>
                        </a:lnTo>
                        <a:lnTo>
                          <a:pt x="742" y="916"/>
                        </a:lnTo>
                        <a:lnTo>
                          <a:pt x="844" y="736"/>
                        </a:lnTo>
                        <a:lnTo>
                          <a:pt x="757" y="65"/>
                        </a:lnTo>
                        <a:lnTo>
                          <a:pt x="758" y="65"/>
                        </a:lnTo>
                        <a:lnTo>
                          <a:pt x="79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grpSp>
          </p:grpSp>
        </p:grpSp>
        <p:pic>
          <p:nvPicPr>
            <p:cNvPr id="67" name="Picture 66"/>
            <p:cNvPicPr>
              <a:picLocks noChangeAspect="1"/>
            </p:cNvPicPr>
            <p:nvPr/>
          </p:nvPicPr>
          <p:blipFill rotWithShape="1">
            <a:blip r:embed="rId3">
              <a:extLst>
                <a:ext uri="{28A0092B-C50C-407E-A947-70E740481C1C}">
                  <a14:useLocalDpi xmlns:a14="http://schemas.microsoft.com/office/drawing/2010/main"/>
                </a:ext>
              </a:extLst>
            </a:blip>
            <a:srcRect b="38596"/>
            <a:stretch/>
          </p:blipFill>
          <p:spPr>
            <a:xfrm flipH="1">
              <a:off x="6478144" y="4964450"/>
              <a:ext cx="5713854" cy="240844"/>
            </a:xfrm>
            <a:prstGeom prst="rect">
              <a:avLst/>
            </a:prstGeom>
            <a:ln>
              <a:noFill/>
            </a:ln>
          </p:spPr>
        </p:pic>
      </p:grpSp>
      <p:grpSp>
        <p:nvGrpSpPr>
          <p:cNvPr id="72" name="Group 71"/>
          <p:cNvGrpSpPr/>
          <p:nvPr/>
        </p:nvGrpSpPr>
        <p:grpSpPr>
          <a:xfrm>
            <a:off x="6421136" y="2180908"/>
            <a:ext cx="5789204" cy="1312980"/>
            <a:chOff x="6421220" y="2256010"/>
            <a:chExt cx="5790712" cy="1345209"/>
          </a:xfrm>
        </p:grpSpPr>
        <p:grpSp>
          <p:nvGrpSpPr>
            <p:cNvPr id="62" name="Group 61"/>
            <p:cNvGrpSpPr/>
            <p:nvPr/>
          </p:nvGrpSpPr>
          <p:grpSpPr>
            <a:xfrm>
              <a:off x="6478144" y="2256010"/>
              <a:ext cx="5733788" cy="1127761"/>
              <a:chOff x="6478144" y="2256010"/>
              <a:chExt cx="5733788" cy="1127761"/>
            </a:xfrm>
          </p:grpSpPr>
          <p:sp>
            <p:nvSpPr>
              <p:cNvPr id="10" name="Rectangle 9"/>
              <p:cNvSpPr/>
              <p:nvPr/>
            </p:nvSpPr>
            <p:spPr>
              <a:xfrm>
                <a:off x="6478144" y="2256010"/>
                <a:ext cx="5713855" cy="11277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5" name="Rectangle 14"/>
              <p:cNvSpPr/>
              <p:nvPr/>
            </p:nvSpPr>
            <p:spPr>
              <a:xfrm>
                <a:off x="6649050" y="2424027"/>
                <a:ext cx="808360" cy="76198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Rectangle 18"/>
              <p:cNvSpPr/>
              <p:nvPr/>
            </p:nvSpPr>
            <p:spPr>
              <a:xfrm>
                <a:off x="7653619" y="2354330"/>
                <a:ext cx="4558313" cy="851131"/>
              </a:xfrm>
              <a:prstGeom prst="rect">
                <a:avLst/>
              </a:prstGeom>
            </p:spPr>
            <p:txBody>
              <a:bodyPr wrap="square">
                <a:spAutoFit/>
              </a:bodyPr>
              <a:lstStyle/>
              <a:p>
                <a:r>
                  <a:rPr lang="en-US" sz="2399" spc="-50">
                    <a:solidFill>
                      <a:schemeClr val="bg1"/>
                    </a:solidFill>
                    <a:latin typeface="Arial" panose="020B0604020202020204" pitchFamily="34" charset="0"/>
                    <a:cs typeface="Arial" panose="020B0604020202020204" pitchFamily="34" charset="0"/>
                  </a:rPr>
                  <a:t>Develop an active social media presence with quality content</a:t>
                </a:r>
              </a:p>
            </p:txBody>
          </p:sp>
          <p:grpSp>
            <p:nvGrpSpPr>
              <p:cNvPr id="33" name="Group 12"/>
              <p:cNvGrpSpPr>
                <a:grpSpLocks noChangeAspect="1"/>
              </p:cNvGrpSpPr>
              <p:nvPr/>
            </p:nvGrpSpPr>
            <p:grpSpPr bwMode="auto">
              <a:xfrm>
                <a:off x="6783965" y="2507458"/>
                <a:ext cx="546065" cy="420762"/>
                <a:chOff x="3432" y="-255"/>
                <a:chExt cx="767" cy="591"/>
              </a:xfrm>
              <a:solidFill>
                <a:schemeClr val="bg1"/>
              </a:solidFill>
            </p:grpSpPr>
            <p:sp>
              <p:nvSpPr>
                <p:cNvPr id="36" name="Freeform 14"/>
                <p:cNvSpPr>
                  <a:spLocks/>
                </p:cNvSpPr>
                <p:nvPr/>
              </p:nvSpPr>
              <p:spPr bwMode="auto">
                <a:xfrm>
                  <a:off x="3499" y="-175"/>
                  <a:ext cx="118" cy="119"/>
                </a:xfrm>
                <a:custGeom>
                  <a:avLst/>
                  <a:gdLst>
                    <a:gd name="T0" fmla="*/ 297 w 593"/>
                    <a:gd name="T1" fmla="*/ 0 h 595"/>
                    <a:gd name="T2" fmla="*/ 340 w 593"/>
                    <a:gd name="T3" fmla="*/ 3 h 595"/>
                    <a:gd name="T4" fmla="*/ 382 w 593"/>
                    <a:gd name="T5" fmla="*/ 13 h 595"/>
                    <a:gd name="T6" fmla="*/ 421 w 593"/>
                    <a:gd name="T7" fmla="*/ 28 h 595"/>
                    <a:gd name="T8" fmla="*/ 457 w 593"/>
                    <a:gd name="T9" fmla="*/ 48 h 595"/>
                    <a:gd name="T10" fmla="*/ 491 w 593"/>
                    <a:gd name="T11" fmla="*/ 73 h 595"/>
                    <a:gd name="T12" fmla="*/ 520 w 593"/>
                    <a:gd name="T13" fmla="*/ 102 h 595"/>
                    <a:gd name="T14" fmla="*/ 545 w 593"/>
                    <a:gd name="T15" fmla="*/ 135 h 595"/>
                    <a:gd name="T16" fmla="*/ 565 w 593"/>
                    <a:gd name="T17" fmla="*/ 173 h 595"/>
                    <a:gd name="T18" fmla="*/ 581 w 593"/>
                    <a:gd name="T19" fmla="*/ 212 h 595"/>
                    <a:gd name="T20" fmla="*/ 590 w 593"/>
                    <a:gd name="T21" fmla="*/ 254 h 595"/>
                    <a:gd name="T22" fmla="*/ 593 w 593"/>
                    <a:gd name="T23" fmla="*/ 297 h 595"/>
                    <a:gd name="T24" fmla="*/ 590 w 593"/>
                    <a:gd name="T25" fmla="*/ 342 h 595"/>
                    <a:gd name="T26" fmla="*/ 581 w 593"/>
                    <a:gd name="T27" fmla="*/ 383 h 595"/>
                    <a:gd name="T28" fmla="*/ 565 w 593"/>
                    <a:gd name="T29" fmla="*/ 423 h 595"/>
                    <a:gd name="T30" fmla="*/ 545 w 593"/>
                    <a:gd name="T31" fmla="*/ 460 h 595"/>
                    <a:gd name="T32" fmla="*/ 520 w 593"/>
                    <a:gd name="T33" fmla="*/ 493 h 595"/>
                    <a:gd name="T34" fmla="*/ 491 w 593"/>
                    <a:gd name="T35" fmla="*/ 522 h 595"/>
                    <a:gd name="T36" fmla="*/ 457 w 593"/>
                    <a:gd name="T37" fmla="*/ 547 h 595"/>
                    <a:gd name="T38" fmla="*/ 421 w 593"/>
                    <a:gd name="T39" fmla="*/ 567 h 595"/>
                    <a:gd name="T40" fmla="*/ 382 w 593"/>
                    <a:gd name="T41" fmla="*/ 582 h 595"/>
                    <a:gd name="T42" fmla="*/ 340 w 593"/>
                    <a:gd name="T43" fmla="*/ 591 h 595"/>
                    <a:gd name="T44" fmla="*/ 297 w 593"/>
                    <a:gd name="T45" fmla="*/ 595 h 595"/>
                    <a:gd name="T46" fmla="*/ 252 w 593"/>
                    <a:gd name="T47" fmla="*/ 591 h 595"/>
                    <a:gd name="T48" fmla="*/ 211 w 593"/>
                    <a:gd name="T49" fmla="*/ 582 h 595"/>
                    <a:gd name="T50" fmla="*/ 171 w 593"/>
                    <a:gd name="T51" fmla="*/ 567 h 595"/>
                    <a:gd name="T52" fmla="*/ 135 w 593"/>
                    <a:gd name="T53" fmla="*/ 547 h 595"/>
                    <a:gd name="T54" fmla="*/ 102 w 593"/>
                    <a:gd name="T55" fmla="*/ 522 h 595"/>
                    <a:gd name="T56" fmla="*/ 73 w 593"/>
                    <a:gd name="T57" fmla="*/ 493 h 595"/>
                    <a:gd name="T58" fmla="*/ 48 w 593"/>
                    <a:gd name="T59" fmla="*/ 460 h 595"/>
                    <a:gd name="T60" fmla="*/ 27 w 593"/>
                    <a:gd name="T61" fmla="*/ 423 h 595"/>
                    <a:gd name="T62" fmla="*/ 13 w 593"/>
                    <a:gd name="T63" fmla="*/ 383 h 595"/>
                    <a:gd name="T64" fmla="*/ 4 w 593"/>
                    <a:gd name="T65" fmla="*/ 342 h 595"/>
                    <a:gd name="T66" fmla="*/ 0 w 593"/>
                    <a:gd name="T67" fmla="*/ 297 h 595"/>
                    <a:gd name="T68" fmla="*/ 4 w 593"/>
                    <a:gd name="T69" fmla="*/ 254 h 595"/>
                    <a:gd name="T70" fmla="*/ 13 w 593"/>
                    <a:gd name="T71" fmla="*/ 212 h 595"/>
                    <a:gd name="T72" fmla="*/ 27 w 593"/>
                    <a:gd name="T73" fmla="*/ 173 h 595"/>
                    <a:gd name="T74" fmla="*/ 48 w 593"/>
                    <a:gd name="T75" fmla="*/ 135 h 595"/>
                    <a:gd name="T76" fmla="*/ 73 w 593"/>
                    <a:gd name="T77" fmla="*/ 102 h 595"/>
                    <a:gd name="T78" fmla="*/ 102 w 593"/>
                    <a:gd name="T79" fmla="*/ 73 h 595"/>
                    <a:gd name="T80" fmla="*/ 135 w 593"/>
                    <a:gd name="T81" fmla="*/ 48 h 595"/>
                    <a:gd name="T82" fmla="*/ 171 w 593"/>
                    <a:gd name="T83" fmla="*/ 28 h 595"/>
                    <a:gd name="T84" fmla="*/ 211 w 593"/>
                    <a:gd name="T85" fmla="*/ 13 h 595"/>
                    <a:gd name="T86" fmla="*/ 252 w 593"/>
                    <a:gd name="T87" fmla="*/ 3 h 595"/>
                    <a:gd name="T88" fmla="*/ 297 w 593"/>
                    <a:gd name="T89"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3" h="595">
                      <a:moveTo>
                        <a:pt x="297" y="0"/>
                      </a:moveTo>
                      <a:lnTo>
                        <a:pt x="340" y="3"/>
                      </a:lnTo>
                      <a:lnTo>
                        <a:pt x="382" y="13"/>
                      </a:lnTo>
                      <a:lnTo>
                        <a:pt x="421" y="28"/>
                      </a:lnTo>
                      <a:lnTo>
                        <a:pt x="457" y="48"/>
                      </a:lnTo>
                      <a:lnTo>
                        <a:pt x="491" y="73"/>
                      </a:lnTo>
                      <a:lnTo>
                        <a:pt x="520" y="102"/>
                      </a:lnTo>
                      <a:lnTo>
                        <a:pt x="545" y="135"/>
                      </a:lnTo>
                      <a:lnTo>
                        <a:pt x="565" y="173"/>
                      </a:lnTo>
                      <a:lnTo>
                        <a:pt x="581" y="212"/>
                      </a:lnTo>
                      <a:lnTo>
                        <a:pt x="590" y="254"/>
                      </a:lnTo>
                      <a:lnTo>
                        <a:pt x="593" y="297"/>
                      </a:lnTo>
                      <a:lnTo>
                        <a:pt x="590" y="342"/>
                      </a:lnTo>
                      <a:lnTo>
                        <a:pt x="581" y="383"/>
                      </a:lnTo>
                      <a:lnTo>
                        <a:pt x="565" y="423"/>
                      </a:lnTo>
                      <a:lnTo>
                        <a:pt x="545" y="460"/>
                      </a:lnTo>
                      <a:lnTo>
                        <a:pt x="520" y="493"/>
                      </a:lnTo>
                      <a:lnTo>
                        <a:pt x="491" y="522"/>
                      </a:lnTo>
                      <a:lnTo>
                        <a:pt x="457" y="547"/>
                      </a:lnTo>
                      <a:lnTo>
                        <a:pt x="421" y="567"/>
                      </a:lnTo>
                      <a:lnTo>
                        <a:pt x="382" y="582"/>
                      </a:lnTo>
                      <a:lnTo>
                        <a:pt x="340" y="591"/>
                      </a:lnTo>
                      <a:lnTo>
                        <a:pt x="297" y="595"/>
                      </a:lnTo>
                      <a:lnTo>
                        <a:pt x="252" y="591"/>
                      </a:lnTo>
                      <a:lnTo>
                        <a:pt x="211" y="582"/>
                      </a:lnTo>
                      <a:lnTo>
                        <a:pt x="171" y="567"/>
                      </a:lnTo>
                      <a:lnTo>
                        <a:pt x="135" y="547"/>
                      </a:lnTo>
                      <a:lnTo>
                        <a:pt x="102" y="522"/>
                      </a:lnTo>
                      <a:lnTo>
                        <a:pt x="73" y="493"/>
                      </a:lnTo>
                      <a:lnTo>
                        <a:pt x="48" y="460"/>
                      </a:lnTo>
                      <a:lnTo>
                        <a:pt x="27" y="423"/>
                      </a:lnTo>
                      <a:lnTo>
                        <a:pt x="13" y="383"/>
                      </a:lnTo>
                      <a:lnTo>
                        <a:pt x="4" y="342"/>
                      </a:lnTo>
                      <a:lnTo>
                        <a:pt x="0" y="297"/>
                      </a:lnTo>
                      <a:lnTo>
                        <a:pt x="4" y="254"/>
                      </a:lnTo>
                      <a:lnTo>
                        <a:pt x="13" y="212"/>
                      </a:lnTo>
                      <a:lnTo>
                        <a:pt x="27" y="173"/>
                      </a:lnTo>
                      <a:lnTo>
                        <a:pt x="48" y="135"/>
                      </a:lnTo>
                      <a:lnTo>
                        <a:pt x="73" y="102"/>
                      </a:lnTo>
                      <a:lnTo>
                        <a:pt x="102" y="73"/>
                      </a:lnTo>
                      <a:lnTo>
                        <a:pt x="135" y="48"/>
                      </a:lnTo>
                      <a:lnTo>
                        <a:pt x="171" y="28"/>
                      </a:lnTo>
                      <a:lnTo>
                        <a:pt x="211" y="13"/>
                      </a:lnTo>
                      <a:lnTo>
                        <a:pt x="252" y="3"/>
                      </a:lnTo>
                      <a:lnTo>
                        <a:pt x="29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37" name="Freeform 15"/>
                <p:cNvSpPr>
                  <a:spLocks/>
                </p:cNvSpPr>
                <p:nvPr/>
              </p:nvSpPr>
              <p:spPr bwMode="auto">
                <a:xfrm>
                  <a:off x="3490" y="-69"/>
                  <a:ext cx="230" cy="384"/>
                </a:xfrm>
                <a:custGeom>
                  <a:avLst/>
                  <a:gdLst>
                    <a:gd name="T0" fmla="*/ 291 w 1151"/>
                    <a:gd name="T1" fmla="*/ 1 h 1917"/>
                    <a:gd name="T2" fmla="*/ 319 w 1151"/>
                    <a:gd name="T3" fmla="*/ 5 h 1917"/>
                    <a:gd name="T4" fmla="*/ 336 w 1151"/>
                    <a:gd name="T5" fmla="*/ 9 h 1917"/>
                    <a:gd name="T6" fmla="*/ 372 w 1151"/>
                    <a:gd name="T7" fmla="*/ 19 h 1917"/>
                    <a:gd name="T8" fmla="*/ 435 w 1151"/>
                    <a:gd name="T9" fmla="*/ 52 h 1917"/>
                    <a:gd name="T10" fmla="*/ 490 w 1151"/>
                    <a:gd name="T11" fmla="*/ 99 h 1917"/>
                    <a:gd name="T12" fmla="*/ 513 w 1151"/>
                    <a:gd name="T13" fmla="*/ 130 h 1917"/>
                    <a:gd name="T14" fmla="*/ 583 w 1151"/>
                    <a:gd name="T15" fmla="*/ 224 h 1917"/>
                    <a:gd name="T16" fmla="*/ 641 w 1151"/>
                    <a:gd name="T17" fmla="*/ 298 h 1917"/>
                    <a:gd name="T18" fmla="*/ 694 w 1151"/>
                    <a:gd name="T19" fmla="*/ 352 h 1917"/>
                    <a:gd name="T20" fmla="*/ 743 w 1151"/>
                    <a:gd name="T21" fmla="*/ 388 h 1917"/>
                    <a:gd name="T22" fmla="*/ 794 w 1151"/>
                    <a:gd name="T23" fmla="*/ 407 h 1917"/>
                    <a:gd name="T24" fmla="*/ 850 w 1151"/>
                    <a:gd name="T25" fmla="*/ 410 h 1917"/>
                    <a:gd name="T26" fmla="*/ 916 w 1151"/>
                    <a:gd name="T27" fmla="*/ 397 h 1917"/>
                    <a:gd name="T28" fmla="*/ 995 w 1151"/>
                    <a:gd name="T29" fmla="*/ 370 h 1917"/>
                    <a:gd name="T30" fmla="*/ 1047 w 1151"/>
                    <a:gd name="T31" fmla="*/ 363 h 1917"/>
                    <a:gd name="T32" fmla="*/ 1095 w 1151"/>
                    <a:gd name="T33" fmla="*/ 378 h 1917"/>
                    <a:gd name="T34" fmla="*/ 1132 w 1151"/>
                    <a:gd name="T35" fmla="*/ 413 h 1917"/>
                    <a:gd name="T36" fmla="*/ 1150 w 1151"/>
                    <a:gd name="T37" fmla="*/ 462 h 1917"/>
                    <a:gd name="T38" fmla="*/ 1146 w 1151"/>
                    <a:gd name="T39" fmla="*/ 513 h 1917"/>
                    <a:gd name="T40" fmla="*/ 1121 w 1151"/>
                    <a:gd name="T41" fmla="*/ 557 h 1917"/>
                    <a:gd name="T42" fmla="*/ 1078 w 1151"/>
                    <a:gd name="T43" fmla="*/ 586 h 1917"/>
                    <a:gd name="T44" fmla="*/ 970 w 1151"/>
                    <a:gd name="T45" fmla="*/ 620 h 1917"/>
                    <a:gd name="T46" fmla="*/ 874 w 1151"/>
                    <a:gd name="T47" fmla="*/ 637 h 1917"/>
                    <a:gd name="T48" fmla="*/ 781 w 1151"/>
                    <a:gd name="T49" fmla="*/ 635 h 1917"/>
                    <a:gd name="T50" fmla="*/ 693 w 1151"/>
                    <a:gd name="T51" fmla="*/ 615 h 1917"/>
                    <a:gd name="T52" fmla="*/ 614 w 1151"/>
                    <a:gd name="T53" fmla="*/ 578 h 1917"/>
                    <a:gd name="T54" fmla="*/ 544 w 1151"/>
                    <a:gd name="T55" fmla="*/ 525 h 1917"/>
                    <a:gd name="T56" fmla="*/ 780 w 1151"/>
                    <a:gd name="T57" fmla="*/ 849 h 1917"/>
                    <a:gd name="T58" fmla="*/ 836 w 1151"/>
                    <a:gd name="T59" fmla="*/ 862 h 1917"/>
                    <a:gd name="T60" fmla="*/ 881 w 1151"/>
                    <a:gd name="T61" fmla="*/ 894 h 1917"/>
                    <a:gd name="T62" fmla="*/ 909 w 1151"/>
                    <a:gd name="T63" fmla="*/ 942 h 1917"/>
                    <a:gd name="T64" fmla="*/ 1007 w 1151"/>
                    <a:gd name="T65" fmla="*/ 1766 h 1917"/>
                    <a:gd name="T66" fmla="*/ 1003 w 1151"/>
                    <a:gd name="T67" fmla="*/ 1820 h 1917"/>
                    <a:gd name="T68" fmla="*/ 978 w 1151"/>
                    <a:gd name="T69" fmla="*/ 1866 h 1917"/>
                    <a:gd name="T70" fmla="*/ 939 w 1151"/>
                    <a:gd name="T71" fmla="*/ 1900 h 1917"/>
                    <a:gd name="T72" fmla="*/ 888 w 1151"/>
                    <a:gd name="T73" fmla="*/ 1916 h 1917"/>
                    <a:gd name="T74" fmla="*/ 871 w 1151"/>
                    <a:gd name="T75" fmla="*/ 1917 h 1917"/>
                    <a:gd name="T76" fmla="*/ 816 w 1151"/>
                    <a:gd name="T77" fmla="*/ 1905 h 1917"/>
                    <a:gd name="T78" fmla="*/ 771 w 1151"/>
                    <a:gd name="T79" fmla="*/ 1874 h 1917"/>
                    <a:gd name="T80" fmla="*/ 743 w 1151"/>
                    <a:gd name="T81" fmla="*/ 1826 h 1917"/>
                    <a:gd name="T82" fmla="*/ 659 w 1151"/>
                    <a:gd name="T83" fmla="*/ 1123 h 1917"/>
                    <a:gd name="T84" fmla="*/ 272 w 1151"/>
                    <a:gd name="T85" fmla="*/ 1125 h 1917"/>
                    <a:gd name="T86" fmla="*/ 206 w 1151"/>
                    <a:gd name="T87" fmla="*/ 1118 h 1917"/>
                    <a:gd name="T88" fmla="*/ 143 w 1151"/>
                    <a:gd name="T89" fmla="*/ 1096 h 1917"/>
                    <a:gd name="T90" fmla="*/ 87 w 1151"/>
                    <a:gd name="T91" fmla="*/ 1062 h 1917"/>
                    <a:gd name="T92" fmla="*/ 41 w 1151"/>
                    <a:gd name="T93" fmla="*/ 1016 h 1917"/>
                    <a:gd name="T94" fmla="*/ 12 w 1151"/>
                    <a:gd name="T95" fmla="*/ 960 h 1917"/>
                    <a:gd name="T96" fmla="*/ 0 w 1151"/>
                    <a:gd name="T97" fmla="*/ 893 h 1917"/>
                    <a:gd name="T98" fmla="*/ 3 w 1151"/>
                    <a:gd name="T99" fmla="*/ 201 h 1917"/>
                    <a:gd name="T100" fmla="*/ 26 w 1151"/>
                    <a:gd name="T101" fmla="*/ 139 h 1917"/>
                    <a:gd name="T102" fmla="*/ 66 w 1151"/>
                    <a:gd name="T103" fmla="*/ 86 h 1917"/>
                    <a:gd name="T104" fmla="*/ 117 w 1151"/>
                    <a:gd name="T105" fmla="*/ 46 h 1917"/>
                    <a:gd name="T106" fmla="*/ 176 w 1151"/>
                    <a:gd name="T107" fmla="*/ 18 h 1917"/>
                    <a:gd name="T108" fmla="*/ 206 w 1151"/>
                    <a:gd name="T109" fmla="*/ 9 h 1917"/>
                    <a:gd name="T110" fmla="*/ 217 w 1151"/>
                    <a:gd name="T111" fmla="*/ 7 h 1917"/>
                    <a:gd name="T112" fmla="*/ 243 w 1151"/>
                    <a:gd name="T113" fmla="*/ 3 h 1917"/>
                    <a:gd name="T114" fmla="*/ 274 w 1151"/>
                    <a:gd name="T115"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1" h="1917">
                      <a:moveTo>
                        <a:pt x="274" y="0"/>
                      </a:moveTo>
                      <a:lnTo>
                        <a:pt x="291" y="1"/>
                      </a:lnTo>
                      <a:lnTo>
                        <a:pt x="305" y="3"/>
                      </a:lnTo>
                      <a:lnTo>
                        <a:pt x="319" y="5"/>
                      </a:lnTo>
                      <a:lnTo>
                        <a:pt x="329" y="7"/>
                      </a:lnTo>
                      <a:lnTo>
                        <a:pt x="336" y="9"/>
                      </a:lnTo>
                      <a:lnTo>
                        <a:pt x="339" y="10"/>
                      </a:lnTo>
                      <a:lnTo>
                        <a:pt x="372" y="19"/>
                      </a:lnTo>
                      <a:lnTo>
                        <a:pt x="403" y="33"/>
                      </a:lnTo>
                      <a:lnTo>
                        <a:pt x="435" y="52"/>
                      </a:lnTo>
                      <a:lnTo>
                        <a:pt x="464" y="73"/>
                      </a:lnTo>
                      <a:lnTo>
                        <a:pt x="490" y="99"/>
                      </a:lnTo>
                      <a:lnTo>
                        <a:pt x="511" y="127"/>
                      </a:lnTo>
                      <a:lnTo>
                        <a:pt x="513" y="130"/>
                      </a:lnTo>
                      <a:lnTo>
                        <a:pt x="550" y="179"/>
                      </a:lnTo>
                      <a:lnTo>
                        <a:pt x="583" y="224"/>
                      </a:lnTo>
                      <a:lnTo>
                        <a:pt x="613" y="264"/>
                      </a:lnTo>
                      <a:lnTo>
                        <a:pt x="641" y="298"/>
                      </a:lnTo>
                      <a:lnTo>
                        <a:pt x="668" y="327"/>
                      </a:lnTo>
                      <a:lnTo>
                        <a:pt x="694" y="352"/>
                      </a:lnTo>
                      <a:lnTo>
                        <a:pt x="719" y="372"/>
                      </a:lnTo>
                      <a:lnTo>
                        <a:pt x="743" y="388"/>
                      </a:lnTo>
                      <a:lnTo>
                        <a:pt x="768" y="400"/>
                      </a:lnTo>
                      <a:lnTo>
                        <a:pt x="794" y="407"/>
                      </a:lnTo>
                      <a:lnTo>
                        <a:pt x="822" y="410"/>
                      </a:lnTo>
                      <a:lnTo>
                        <a:pt x="850" y="410"/>
                      </a:lnTo>
                      <a:lnTo>
                        <a:pt x="882" y="405"/>
                      </a:lnTo>
                      <a:lnTo>
                        <a:pt x="916" y="397"/>
                      </a:lnTo>
                      <a:lnTo>
                        <a:pt x="954" y="385"/>
                      </a:lnTo>
                      <a:lnTo>
                        <a:pt x="995" y="370"/>
                      </a:lnTo>
                      <a:lnTo>
                        <a:pt x="1021" y="364"/>
                      </a:lnTo>
                      <a:lnTo>
                        <a:pt x="1047" y="363"/>
                      </a:lnTo>
                      <a:lnTo>
                        <a:pt x="1072" y="368"/>
                      </a:lnTo>
                      <a:lnTo>
                        <a:pt x="1095" y="378"/>
                      </a:lnTo>
                      <a:lnTo>
                        <a:pt x="1115" y="393"/>
                      </a:lnTo>
                      <a:lnTo>
                        <a:pt x="1132" y="413"/>
                      </a:lnTo>
                      <a:lnTo>
                        <a:pt x="1144" y="437"/>
                      </a:lnTo>
                      <a:lnTo>
                        <a:pt x="1150" y="462"/>
                      </a:lnTo>
                      <a:lnTo>
                        <a:pt x="1151" y="488"/>
                      </a:lnTo>
                      <a:lnTo>
                        <a:pt x="1146" y="513"/>
                      </a:lnTo>
                      <a:lnTo>
                        <a:pt x="1136" y="537"/>
                      </a:lnTo>
                      <a:lnTo>
                        <a:pt x="1121" y="557"/>
                      </a:lnTo>
                      <a:lnTo>
                        <a:pt x="1101" y="573"/>
                      </a:lnTo>
                      <a:lnTo>
                        <a:pt x="1078" y="586"/>
                      </a:lnTo>
                      <a:lnTo>
                        <a:pt x="1022" y="605"/>
                      </a:lnTo>
                      <a:lnTo>
                        <a:pt x="970" y="620"/>
                      </a:lnTo>
                      <a:lnTo>
                        <a:pt x="920" y="631"/>
                      </a:lnTo>
                      <a:lnTo>
                        <a:pt x="874" y="637"/>
                      </a:lnTo>
                      <a:lnTo>
                        <a:pt x="829" y="639"/>
                      </a:lnTo>
                      <a:lnTo>
                        <a:pt x="781" y="635"/>
                      </a:lnTo>
                      <a:lnTo>
                        <a:pt x="735" y="628"/>
                      </a:lnTo>
                      <a:lnTo>
                        <a:pt x="693" y="615"/>
                      </a:lnTo>
                      <a:lnTo>
                        <a:pt x="653" y="599"/>
                      </a:lnTo>
                      <a:lnTo>
                        <a:pt x="614" y="578"/>
                      </a:lnTo>
                      <a:lnTo>
                        <a:pt x="579" y="553"/>
                      </a:lnTo>
                      <a:lnTo>
                        <a:pt x="544" y="525"/>
                      </a:lnTo>
                      <a:lnTo>
                        <a:pt x="544" y="851"/>
                      </a:lnTo>
                      <a:lnTo>
                        <a:pt x="780" y="849"/>
                      </a:lnTo>
                      <a:lnTo>
                        <a:pt x="809" y="853"/>
                      </a:lnTo>
                      <a:lnTo>
                        <a:pt x="836" y="862"/>
                      </a:lnTo>
                      <a:lnTo>
                        <a:pt x="859" y="875"/>
                      </a:lnTo>
                      <a:lnTo>
                        <a:pt x="881" y="894"/>
                      </a:lnTo>
                      <a:lnTo>
                        <a:pt x="897" y="916"/>
                      </a:lnTo>
                      <a:lnTo>
                        <a:pt x="909" y="942"/>
                      </a:lnTo>
                      <a:lnTo>
                        <a:pt x="915" y="971"/>
                      </a:lnTo>
                      <a:lnTo>
                        <a:pt x="1007" y="1766"/>
                      </a:lnTo>
                      <a:lnTo>
                        <a:pt x="1007" y="1793"/>
                      </a:lnTo>
                      <a:lnTo>
                        <a:pt x="1003" y="1820"/>
                      </a:lnTo>
                      <a:lnTo>
                        <a:pt x="993" y="1843"/>
                      </a:lnTo>
                      <a:lnTo>
                        <a:pt x="978" y="1866"/>
                      </a:lnTo>
                      <a:lnTo>
                        <a:pt x="960" y="1884"/>
                      </a:lnTo>
                      <a:lnTo>
                        <a:pt x="939" y="1900"/>
                      </a:lnTo>
                      <a:lnTo>
                        <a:pt x="915" y="1910"/>
                      </a:lnTo>
                      <a:lnTo>
                        <a:pt x="888" y="1916"/>
                      </a:lnTo>
                      <a:lnTo>
                        <a:pt x="879" y="1917"/>
                      </a:lnTo>
                      <a:lnTo>
                        <a:pt x="871" y="1917"/>
                      </a:lnTo>
                      <a:lnTo>
                        <a:pt x="843" y="1915"/>
                      </a:lnTo>
                      <a:lnTo>
                        <a:pt x="816" y="1905"/>
                      </a:lnTo>
                      <a:lnTo>
                        <a:pt x="793" y="1891"/>
                      </a:lnTo>
                      <a:lnTo>
                        <a:pt x="771" y="1874"/>
                      </a:lnTo>
                      <a:lnTo>
                        <a:pt x="755" y="1851"/>
                      </a:lnTo>
                      <a:lnTo>
                        <a:pt x="743" y="1826"/>
                      </a:lnTo>
                      <a:lnTo>
                        <a:pt x="736" y="1797"/>
                      </a:lnTo>
                      <a:lnTo>
                        <a:pt x="659" y="1123"/>
                      </a:lnTo>
                      <a:lnTo>
                        <a:pt x="294" y="1123"/>
                      </a:lnTo>
                      <a:lnTo>
                        <a:pt x="272" y="1125"/>
                      </a:lnTo>
                      <a:lnTo>
                        <a:pt x="239" y="1122"/>
                      </a:lnTo>
                      <a:lnTo>
                        <a:pt x="206" y="1118"/>
                      </a:lnTo>
                      <a:lnTo>
                        <a:pt x="175" y="1108"/>
                      </a:lnTo>
                      <a:lnTo>
                        <a:pt x="143" y="1096"/>
                      </a:lnTo>
                      <a:lnTo>
                        <a:pt x="114" y="1081"/>
                      </a:lnTo>
                      <a:lnTo>
                        <a:pt x="87" y="1062"/>
                      </a:lnTo>
                      <a:lnTo>
                        <a:pt x="62" y="1041"/>
                      </a:lnTo>
                      <a:lnTo>
                        <a:pt x="41" y="1016"/>
                      </a:lnTo>
                      <a:lnTo>
                        <a:pt x="24" y="989"/>
                      </a:lnTo>
                      <a:lnTo>
                        <a:pt x="12" y="960"/>
                      </a:lnTo>
                      <a:lnTo>
                        <a:pt x="3" y="928"/>
                      </a:lnTo>
                      <a:lnTo>
                        <a:pt x="0" y="893"/>
                      </a:lnTo>
                      <a:lnTo>
                        <a:pt x="0" y="237"/>
                      </a:lnTo>
                      <a:lnTo>
                        <a:pt x="3" y="201"/>
                      </a:lnTo>
                      <a:lnTo>
                        <a:pt x="12" y="168"/>
                      </a:lnTo>
                      <a:lnTo>
                        <a:pt x="26" y="139"/>
                      </a:lnTo>
                      <a:lnTo>
                        <a:pt x="43" y="111"/>
                      </a:lnTo>
                      <a:lnTo>
                        <a:pt x="66" y="86"/>
                      </a:lnTo>
                      <a:lnTo>
                        <a:pt x="90" y="65"/>
                      </a:lnTo>
                      <a:lnTo>
                        <a:pt x="117" y="46"/>
                      </a:lnTo>
                      <a:lnTo>
                        <a:pt x="146" y="31"/>
                      </a:lnTo>
                      <a:lnTo>
                        <a:pt x="176" y="18"/>
                      </a:lnTo>
                      <a:lnTo>
                        <a:pt x="206" y="9"/>
                      </a:lnTo>
                      <a:lnTo>
                        <a:pt x="206" y="9"/>
                      </a:lnTo>
                      <a:lnTo>
                        <a:pt x="210" y="9"/>
                      </a:lnTo>
                      <a:lnTo>
                        <a:pt x="217" y="7"/>
                      </a:lnTo>
                      <a:lnTo>
                        <a:pt x="229" y="5"/>
                      </a:lnTo>
                      <a:lnTo>
                        <a:pt x="243" y="3"/>
                      </a:lnTo>
                      <a:lnTo>
                        <a:pt x="258" y="1"/>
                      </a:lnTo>
                      <a:lnTo>
                        <a:pt x="27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38" name="Freeform 16"/>
                <p:cNvSpPr>
                  <a:spLocks/>
                </p:cNvSpPr>
                <p:nvPr/>
              </p:nvSpPr>
              <p:spPr bwMode="auto">
                <a:xfrm>
                  <a:off x="3432" y="-31"/>
                  <a:ext cx="183" cy="360"/>
                </a:xfrm>
                <a:custGeom>
                  <a:avLst/>
                  <a:gdLst>
                    <a:gd name="T0" fmla="*/ 142 w 914"/>
                    <a:gd name="T1" fmla="*/ 3 h 1798"/>
                    <a:gd name="T2" fmla="*/ 188 w 914"/>
                    <a:gd name="T3" fmla="*/ 26 h 1798"/>
                    <a:gd name="T4" fmla="*/ 218 w 914"/>
                    <a:gd name="T5" fmla="*/ 65 h 1798"/>
                    <a:gd name="T6" fmla="*/ 230 w 914"/>
                    <a:gd name="T7" fmla="*/ 115 h 1798"/>
                    <a:gd name="T8" fmla="*/ 799 w 914"/>
                    <a:gd name="T9" fmla="*/ 1031 h 1798"/>
                    <a:gd name="T10" fmla="*/ 849 w 914"/>
                    <a:gd name="T11" fmla="*/ 1043 h 1798"/>
                    <a:gd name="T12" fmla="*/ 889 w 914"/>
                    <a:gd name="T13" fmla="*/ 1075 h 1798"/>
                    <a:gd name="T14" fmla="*/ 911 w 914"/>
                    <a:gd name="T15" fmla="*/ 1121 h 1798"/>
                    <a:gd name="T16" fmla="*/ 911 w 914"/>
                    <a:gd name="T17" fmla="*/ 1172 h 1798"/>
                    <a:gd name="T18" fmla="*/ 890 w 914"/>
                    <a:gd name="T19" fmla="*/ 1216 h 1798"/>
                    <a:gd name="T20" fmla="*/ 854 w 914"/>
                    <a:gd name="T21" fmla="*/ 1248 h 1798"/>
                    <a:gd name="T22" fmla="*/ 878 w 914"/>
                    <a:gd name="T23" fmla="*/ 1310 h 1798"/>
                    <a:gd name="T24" fmla="*/ 887 w 914"/>
                    <a:gd name="T25" fmla="*/ 1378 h 1798"/>
                    <a:gd name="T26" fmla="*/ 883 w 914"/>
                    <a:gd name="T27" fmla="*/ 1726 h 1798"/>
                    <a:gd name="T28" fmla="*/ 858 w 914"/>
                    <a:gd name="T29" fmla="*/ 1770 h 1798"/>
                    <a:gd name="T30" fmla="*/ 816 w 914"/>
                    <a:gd name="T31" fmla="*/ 1794 h 1798"/>
                    <a:gd name="T32" fmla="*/ 765 w 914"/>
                    <a:gd name="T33" fmla="*/ 1794 h 1798"/>
                    <a:gd name="T34" fmla="*/ 722 w 914"/>
                    <a:gd name="T35" fmla="*/ 1770 h 1798"/>
                    <a:gd name="T36" fmla="*/ 698 w 914"/>
                    <a:gd name="T37" fmla="*/ 1726 h 1798"/>
                    <a:gd name="T38" fmla="*/ 694 w 914"/>
                    <a:gd name="T39" fmla="*/ 1378 h 1798"/>
                    <a:gd name="T40" fmla="*/ 684 w 914"/>
                    <a:gd name="T41" fmla="*/ 1338 h 1798"/>
                    <a:gd name="T42" fmla="*/ 656 w 914"/>
                    <a:gd name="T43" fmla="*/ 1310 h 1798"/>
                    <a:gd name="T44" fmla="*/ 616 w 914"/>
                    <a:gd name="T45" fmla="*/ 1299 h 1798"/>
                    <a:gd name="T46" fmla="*/ 273 w 914"/>
                    <a:gd name="T47" fmla="*/ 1302 h 1798"/>
                    <a:gd name="T48" fmla="*/ 238 w 914"/>
                    <a:gd name="T49" fmla="*/ 1323 h 1798"/>
                    <a:gd name="T50" fmla="*/ 218 w 914"/>
                    <a:gd name="T51" fmla="*/ 1357 h 1798"/>
                    <a:gd name="T52" fmla="*/ 215 w 914"/>
                    <a:gd name="T53" fmla="*/ 1702 h 1798"/>
                    <a:gd name="T54" fmla="*/ 202 w 914"/>
                    <a:gd name="T55" fmla="*/ 1750 h 1798"/>
                    <a:gd name="T56" fmla="*/ 167 w 914"/>
                    <a:gd name="T57" fmla="*/ 1785 h 1798"/>
                    <a:gd name="T58" fmla="*/ 118 w 914"/>
                    <a:gd name="T59" fmla="*/ 1798 h 1798"/>
                    <a:gd name="T60" fmla="*/ 70 w 914"/>
                    <a:gd name="T61" fmla="*/ 1785 h 1798"/>
                    <a:gd name="T62" fmla="*/ 35 w 914"/>
                    <a:gd name="T63" fmla="*/ 1750 h 1798"/>
                    <a:gd name="T64" fmla="*/ 22 w 914"/>
                    <a:gd name="T65" fmla="*/ 1702 h 1798"/>
                    <a:gd name="T66" fmla="*/ 25 w 914"/>
                    <a:gd name="T67" fmla="*/ 1343 h 1798"/>
                    <a:gd name="T68" fmla="*/ 42 w 914"/>
                    <a:gd name="T69" fmla="*/ 1276 h 1798"/>
                    <a:gd name="T70" fmla="*/ 38 w 914"/>
                    <a:gd name="T71" fmla="*/ 1232 h 1798"/>
                    <a:gd name="T72" fmla="*/ 11 w 914"/>
                    <a:gd name="T73" fmla="*/ 1194 h 1798"/>
                    <a:gd name="T74" fmla="*/ 0 w 914"/>
                    <a:gd name="T75" fmla="*/ 1146 h 1798"/>
                    <a:gd name="T76" fmla="*/ 4 w 914"/>
                    <a:gd name="T77" fmla="*/ 89 h 1798"/>
                    <a:gd name="T78" fmla="*/ 26 w 914"/>
                    <a:gd name="T79" fmla="*/ 43 h 1798"/>
                    <a:gd name="T80" fmla="*/ 65 w 914"/>
                    <a:gd name="T81" fmla="*/ 12 h 1798"/>
                    <a:gd name="T82" fmla="*/ 115 w 914"/>
                    <a:gd name="T83" fmla="*/ 0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4" h="1798">
                      <a:moveTo>
                        <a:pt x="115" y="0"/>
                      </a:moveTo>
                      <a:lnTo>
                        <a:pt x="142" y="3"/>
                      </a:lnTo>
                      <a:lnTo>
                        <a:pt x="165" y="12"/>
                      </a:lnTo>
                      <a:lnTo>
                        <a:pt x="188" y="26"/>
                      </a:lnTo>
                      <a:lnTo>
                        <a:pt x="205" y="43"/>
                      </a:lnTo>
                      <a:lnTo>
                        <a:pt x="218" y="65"/>
                      </a:lnTo>
                      <a:lnTo>
                        <a:pt x="228" y="89"/>
                      </a:lnTo>
                      <a:lnTo>
                        <a:pt x="230" y="115"/>
                      </a:lnTo>
                      <a:lnTo>
                        <a:pt x="230" y="1031"/>
                      </a:lnTo>
                      <a:lnTo>
                        <a:pt x="799" y="1031"/>
                      </a:lnTo>
                      <a:lnTo>
                        <a:pt x="826" y="1035"/>
                      </a:lnTo>
                      <a:lnTo>
                        <a:pt x="849" y="1043"/>
                      </a:lnTo>
                      <a:lnTo>
                        <a:pt x="870" y="1057"/>
                      </a:lnTo>
                      <a:lnTo>
                        <a:pt x="889" y="1075"/>
                      </a:lnTo>
                      <a:lnTo>
                        <a:pt x="902" y="1096"/>
                      </a:lnTo>
                      <a:lnTo>
                        <a:pt x="911" y="1121"/>
                      </a:lnTo>
                      <a:lnTo>
                        <a:pt x="914" y="1146"/>
                      </a:lnTo>
                      <a:lnTo>
                        <a:pt x="911" y="1172"/>
                      </a:lnTo>
                      <a:lnTo>
                        <a:pt x="903" y="1196"/>
                      </a:lnTo>
                      <a:lnTo>
                        <a:pt x="890" y="1216"/>
                      </a:lnTo>
                      <a:lnTo>
                        <a:pt x="874" y="1234"/>
                      </a:lnTo>
                      <a:lnTo>
                        <a:pt x="854" y="1248"/>
                      </a:lnTo>
                      <a:lnTo>
                        <a:pt x="868" y="1278"/>
                      </a:lnTo>
                      <a:lnTo>
                        <a:pt x="878" y="1310"/>
                      </a:lnTo>
                      <a:lnTo>
                        <a:pt x="885" y="1343"/>
                      </a:lnTo>
                      <a:lnTo>
                        <a:pt x="887" y="1378"/>
                      </a:lnTo>
                      <a:lnTo>
                        <a:pt x="887" y="1702"/>
                      </a:lnTo>
                      <a:lnTo>
                        <a:pt x="883" y="1726"/>
                      </a:lnTo>
                      <a:lnTo>
                        <a:pt x="874" y="1750"/>
                      </a:lnTo>
                      <a:lnTo>
                        <a:pt x="858" y="1770"/>
                      </a:lnTo>
                      <a:lnTo>
                        <a:pt x="840" y="1785"/>
                      </a:lnTo>
                      <a:lnTo>
                        <a:pt x="816" y="1794"/>
                      </a:lnTo>
                      <a:lnTo>
                        <a:pt x="790" y="1798"/>
                      </a:lnTo>
                      <a:lnTo>
                        <a:pt x="765" y="1794"/>
                      </a:lnTo>
                      <a:lnTo>
                        <a:pt x="742" y="1785"/>
                      </a:lnTo>
                      <a:lnTo>
                        <a:pt x="722" y="1770"/>
                      </a:lnTo>
                      <a:lnTo>
                        <a:pt x="707" y="1750"/>
                      </a:lnTo>
                      <a:lnTo>
                        <a:pt x="698" y="1726"/>
                      </a:lnTo>
                      <a:lnTo>
                        <a:pt x="694" y="1702"/>
                      </a:lnTo>
                      <a:lnTo>
                        <a:pt x="694" y="1378"/>
                      </a:lnTo>
                      <a:lnTo>
                        <a:pt x="692" y="1357"/>
                      </a:lnTo>
                      <a:lnTo>
                        <a:pt x="684" y="1338"/>
                      </a:lnTo>
                      <a:lnTo>
                        <a:pt x="671" y="1323"/>
                      </a:lnTo>
                      <a:lnTo>
                        <a:pt x="656" y="1310"/>
                      </a:lnTo>
                      <a:lnTo>
                        <a:pt x="637" y="1302"/>
                      </a:lnTo>
                      <a:lnTo>
                        <a:pt x="616" y="1299"/>
                      </a:lnTo>
                      <a:lnTo>
                        <a:pt x="293" y="1299"/>
                      </a:lnTo>
                      <a:lnTo>
                        <a:pt x="273" y="1302"/>
                      </a:lnTo>
                      <a:lnTo>
                        <a:pt x="253" y="1310"/>
                      </a:lnTo>
                      <a:lnTo>
                        <a:pt x="238" y="1323"/>
                      </a:lnTo>
                      <a:lnTo>
                        <a:pt x="225" y="1338"/>
                      </a:lnTo>
                      <a:lnTo>
                        <a:pt x="218" y="1357"/>
                      </a:lnTo>
                      <a:lnTo>
                        <a:pt x="215" y="1378"/>
                      </a:lnTo>
                      <a:lnTo>
                        <a:pt x="215" y="1702"/>
                      </a:lnTo>
                      <a:lnTo>
                        <a:pt x="211" y="1726"/>
                      </a:lnTo>
                      <a:lnTo>
                        <a:pt x="202" y="1750"/>
                      </a:lnTo>
                      <a:lnTo>
                        <a:pt x="186" y="1770"/>
                      </a:lnTo>
                      <a:lnTo>
                        <a:pt x="167" y="1785"/>
                      </a:lnTo>
                      <a:lnTo>
                        <a:pt x="144" y="1794"/>
                      </a:lnTo>
                      <a:lnTo>
                        <a:pt x="118" y="1798"/>
                      </a:lnTo>
                      <a:lnTo>
                        <a:pt x="93" y="1794"/>
                      </a:lnTo>
                      <a:lnTo>
                        <a:pt x="70" y="1785"/>
                      </a:lnTo>
                      <a:lnTo>
                        <a:pt x="50" y="1770"/>
                      </a:lnTo>
                      <a:lnTo>
                        <a:pt x="35" y="1750"/>
                      </a:lnTo>
                      <a:lnTo>
                        <a:pt x="26" y="1726"/>
                      </a:lnTo>
                      <a:lnTo>
                        <a:pt x="22" y="1702"/>
                      </a:lnTo>
                      <a:lnTo>
                        <a:pt x="22" y="1378"/>
                      </a:lnTo>
                      <a:lnTo>
                        <a:pt x="25" y="1343"/>
                      </a:lnTo>
                      <a:lnTo>
                        <a:pt x="32" y="1309"/>
                      </a:lnTo>
                      <a:lnTo>
                        <a:pt x="42" y="1276"/>
                      </a:lnTo>
                      <a:lnTo>
                        <a:pt x="56" y="1246"/>
                      </a:lnTo>
                      <a:lnTo>
                        <a:pt x="38" y="1232"/>
                      </a:lnTo>
                      <a:lnTo>
                        <a:pt x="22" y="1215"/>
                      </a:lnTo>
                      <a:lnTo>
                        <a:pt x="11" y="1194"/>
                      </a:lnTo>
                      <a:lnTo>
                        <a:pt x="2" y="1171"/>
                      </a:lnTo>
                      <a:lnTo>
                        <a:pt x="0" y="1146"/>
                      </a:lnTo>
                      <a:lnTo>
                        <a:pt x="0" y="115"/>
                      </a:lnTo>
                      <a:lnTo>
                        <a:pt x="4" y="89"/>
                      </a:lnTo>
                      <a:lnTo>
                        <a:pt x="12" y="65"/>
                      </a:lnTo>
                      <a:lnTo>
                        <a:pt x="26" y="43"/>
                      </a:lnTo>
                      <a:lnTo>
                        <a:pt x="43" y="26"/>
                      </a:lnTo>
                      <a:lnTo>
                        <a:pt x="65" y="12"/>
                      </a:lnTo>
                      <a:lnTo>
                        <a:pt x="89" y="3"/>
                      </a:lnTo>
                      <a:lnTo>
                        <a:pt x="115"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39" name="Freeform 17"/>
                <p:cNvSpPr>
                  <a:spLocks/>
                </p:cNvSpPr>
                <p:nvPr/>
              </p:nvSpPr>
              <p:spPr bwMode="auto">
                <a:xfrm>
                  <a:off x="4014" y="-175"/>
                  <a:ext cx="119" cy="119"/>
                </a:xfrm>
                <a:custGeom>
                  <a:avLst/>
                  <a:gdLst>
                    <a:gd name="T0" fmla="*/ 296 w 593"/>
                    <a:gd name="T1" fmla="*/ 0 h 595"/>
                    <a:gd name="T2" fmla="*/ 340 w 593"/>
                    <a:gd name="T3" fmla="*/ 3 h 595"/>
                    <a:gd name="T4" fmla="*/ 382 w 593"/>
                    <a:gd name="T5" fmla="*/ 13 h 595"/>
                    <a:gd name="T6" fmla="*/ 421 w 593"/>
                    <a:gd name="T7" fmla="*/ 28 h 595"/>
                    <a:gd name="T8" fmla="*/ 457 w 593"/>
                    <a:gd name="T9" fmla="*/ 48 h 595"/>
                    <a:gd name="T10" fmla="*/ 491 w 593"/>
                    <a:gd name="T11" fmla="*/ 73 h 595"/>
                    <a:gd name="T12" fmla="*/ 520 w 593"/>
                    <a:gd name="T13" fmla="*/ 102 h 595"/>
                    <a:gd name="T14" fmla="*/ 545 w 593"/>
                    <a:gd name="T15" fmla="*/ 135 h 595"/>
                    <a:gd name="T16" fmla="*/ 565 w 593"/>
                    <a:gd name="T17" fmla="*/ 173 h 595"/>
                    <a:gd name="T18" fmla="*/ 580 w 593"/>
                    <a:gd name="T19" fmla="*/ 212 h 595"/>
                    <a:gd name="T20" fmla="*/ 589 w 593"/>
                    <a:gd name="T21" fmla="*/ 254 h 595"/>
                    <a:gd name="T22" fmla="*/ 593 w 593"/>
                    <a:gd name="T23" fmla="*/ 297 h 595"/>
                    <a:gd name="T24" fmla="*/ 589 w 593"/>
                    <a:gd name="T25" fmla="*/ 342 h 595"/>
                    <a:gd name="T26" fmla="*/ 580 w 593"/>
                    <a:gd name="T27" fmla="*/ 383 h 595"/>
                    <a:gd name="T28" fmla="*/ 565 w 593"/>
                    <a:gd name="T29" fmla="*/ 423 h 595"/>
                    <a:gd name="T30" fmla="*/ 545 w 593"/>
                    <a:gd name="T31" fmla="*/ 460 h 595"/>
                    <a:gd name="T32" fmla="*/ 520 w 593"/>
                    <a:gd name="T33" fmla="*/ 493 h 595"/>
                    <a:gd name="T34" fmla="*/ 491 w 593"/>
                    <a:gd name="T35" fmla="*/ 522 h 595"/>
                    <a:gd name="T36" fmla="*/ 457 w 593"/>
                    <a:gd name="T37" fmla="*/ 547 h 595"/>
                    <a:gd name="T38" fmla="*/ 421 w 593"/>
                    <a:gd name="T39" fmla="*/ 567 h 595"/>
                    <a:gd name="T40" fmla="*/ 382 w 593"/>
                    <a:gd name="T41" fmla="*/ 582 h 595"/>
                    <a:gd name="T42" fmla="*/ 340 w 593"/>
                    <a:gd name="T43" fmla="*/ 591 h 595"/>
                    <a:gd name="T44" fmla="*/ 296 w 593"/>
                    <a:gd name="T45" fmla="*/ 595 h 595"/>
                    <a:gd name="T46" fmla="*/ 252 w 593"/>
                    <a:gd name="T47" fmla="*/ 591 h 595"/>
                    <a:gd name="T48" fmla="*/ 211 w 593"/>
                    <a:gd name="T49" fmla="*/ 582 h 595"/>
                    <a:gd name="T50" fmla="*/ 171 w 593"/>
                    <a:gd name="T51" fmla="*/ 567 h 595"/>
                    <a:gd name="T52" fmla="*/ 134 w 593"/>
                    <a:gd name="T53" fmla="*/ 547 h 595"/>
                    <a:gd name="T54" fmla="*/ 102 w 593"/>
                    <a:gd name="T55" fmla="*/ 522 h 595"/>
                    <a:gd name="T56" fmla="*/ 72 w 593"/>
                    <a:gd name="T57" fmla="*/ 493 h 595"/>
                    <a:gd name="T58" fmla="*/ 48 w 593"/>
                    <a:gd name="T59" fmla="*/ 460 h 595"/>
                    <a:gd name="T60" fmla="*/ 27 w 593"/>
                    <a:gd name="T61" fmla="*/ 423 h 595"/>
                    <a:gd name="T62" fmla="*/ 12 w 593"/>
                    <a:gd name="T63" fmla="*/ 383 h 595"/>
                    <a:gd name="T64" fmla="*/ 3 w 593"/>
                    <a:gd name="T65" fmla="*/ 342 h 595"/>
                    <a:gd name="T66" fmla="*/ 0 w 593"/>
                    <a:gd name="T67" fmla="*/ 297 h 595"/>
                    <a:gd name="T68" fmla="*/ 3 w 593"/>
                    <a:gd name="T69" fmla="*/ 254 h 595"/>
                    <a:gd name="T70" fmla="*/ 12 w 593"/>
                    <a:gd name="T71" fmla="*/ 212 h 595"/>
                    <a:gd name="T72" fmla="*/ 27 w 593"/>
                    <a:gd name="T73" fmla="*/ 173 h 595"/>
                    <a:gd name="T74" fmla="*/ 48 w 593"/>
                    <a:gd name="T75" fmla="*/ 135 h 595"/>
                    <a:gd name="T76" fmla="*/ 72 w 593"/>
                    <a:gd name="T77" fmla="*/ 102 h 595"/>
                    <a:gd name="T78" fmla="*/ 102 w 593"/>
                    <a:gd name="T79" fmla="*/ 73 h 595"/>
                    <a:gd name="T80" fmla="*/ 134 w 593"/>
                    <a:gd name="T81" fmla="*/ 48 h 595"/>
                    <a:gd name="T82" fmla="*/ 171 w 593"/>
                    <a:gd name="T83" fmla="*/ 28 h 595"/>
                    <a:gd name="T84" fmla="*/ 211 w 593"/>
                    <a:gd name="T85" fmla="*/ 13 h 595"/>
                    <a:gd name="T86" fmla="*/ 252 w 593"/>
                    <a:gd name="T87" fmla="*/ 3 h 595"/>
                    <a:gd name="T88" fmla="*/ 296 w 593"/>
                    <a:gd name="T89"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3" h="595">
                      <a:moveTo>
                        <a:pt x="296" y="0"/>
                      </a:moveTo>
                      <a:lnTo>
                        <a:pt x="340" y="3"/>
                      </a:lnTo>
                      <a:lnTo>
                        <a:pt x="382" y="13"/>
                      </a:lnTo>
                      <a:lnTo>
                        <a:pt x="421" y="28"/>
                      </a:lnTo>
                      <a:lnTo>
                        <a:pt x="457" y="48"/>
                      </a:lnTo>
                      <a:lnTo>
                        <a:pt x="491" y="73"/>
                      </a:lnTo>
                      <a:lnTo>
                        <a:pt x="520" y="102"/>
                      </a:lnTo>
                      <a:lnTo>
                        <a:pt x="545" y="135"/>
                      </a:lnTo>
                      <a:lnTo>
                        <a:pt x="565" y="173"/>
                      </a:lnTo>
                      <a:lnTo>
                        <a:pt x="580" y="212"/>
                      </a:lnTo>
                      <a:lnTo>
                        <a:pt x="589" y="254"/>
                      </a:lnTo>
                      <a:lnTo>
                        <a:pt x="593" y="297"/>
                      </a:lnTo>
                      <a:lnTo>
                        <a:pt x="589" y="342"/>
                      </a:lnTo>
                      <a:lnTo>
                        <a:pt x="580" y="383"/>
                      </a:lnTo>
                      <a:lnTo>
                        <a:pt x="565" y="423"/>
                      </a:lnTo>
                      <a:lnTo>
                        <a:pt x="545" y="460"/>
                      </a:lnTo>
                      <a:lnTo>
                        <a:pt x="520" y="493"/>
                      </a:lnTo>
                      <a:lnTo>
                        <a:pt x="491" y="522"/>
                      </a:lnTo>
                      <a:lnTo>
                        <a:pt x="457" y="547"/>
                      </a:lnTo>
                      <a:lnTo>
                        <a:pt x="421" y="567"/>
                      </a:lnTo>
                      <a:lnTo>
                        <a:pt x="382" y="582"/>
                      </a:lnTo>
                      <a:lnTo>
                        <a:pt x="340" y="591"/>
                      </a:lnTo>
                      <a:lnTo>
                        <a:pt x="296" y="595"/>
                      </a:lnTo>
                      <a:lnTo>
                        <a:pt x="252" y="591"/>
                      </a:lnTo>
                      <a:lnTo>
                        <a:pt x="211" y="582"/>
                      </a:lnTo>
                      <a:lnTo>
                        <a:pt x="171" y="567"/>
                      </a:lnTo>
                      <a:lnTo>
                        <a:pt x="134" y="547"/>
                      </a:lnTo>
                      <a:lnTo>
                        <a:pt x="102" y="522"/>
                      </a:lnTo>
                      <a:lnTo>
                        <a:pt x="72" y="493"/>
                      </a:lnTo>
                      <a:lnTo>
                        <a:pt x="48" y="460"/>
                      </a:lnTo>
                      <a:lnTo>
                        <a:pt x="27" y="423"/>
                      </a:lnTo>
                      <a:lnTo>
                        <a:pt x="12" y="383"/>
                      </a:lnTo>
                      <a:lnTo>
                        <a:pt x="3" y="342"/>
                      </a:lnTo>
                      <a:lnTo>
                        <a:pt x="0" y="297"/>
                      </a:lnTo>
                      <a:lnTo>
                        <a:pt x="3" y="254"/>
                      </a:lnTo>
                      <a:lnTo>
                        <a:pt x="12" y="212"/>
                      </a:lnTo>
                      <a:lnTo>
                        <a:pt x="27" y="173"/>
                      </a:lnTo>
                      <a:lnTo>
                        <a:pt x="48" y="135"/>
                      </a:lnTo>
                      <a:lnTo>
                        <a:pt x="72" y="102"/>
                      </a:lnTo>
                      <a:lnTo>
                        <a:pt x="102" y="73"/>
                      </a:lnTo>
                      <a:lnTo>
                        <a:pt x="134" y="48"/>
                      </a:lnTo>
                      <a:lnTo>
                        <a:pt x="171" y="28"/>
                      </a:lnTo>
                      <a:lnTo>
                        <a:pt x="211" y="13"/>
                      </a:lnTo>
                      <a:lnTo>
                        <a:pt x="252" y="3"/>
                      </a:lnTo>
                      <a:lnTo>
                        <a:pt x="29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40" name="Freeform 18"/>
                <p:cNvSpPr>
                  <a:spLocks/>
                </p:cNvSpPr>
                <p:nvPr/>
              </p:nvSpPr>
              <p:spPr bwMode="auto">
                <a:xfrm>
                  <a:off x="3911" y="-57"/>
                  <a:ext cx="230" cy="384"/>
                </a:xfrm>
                <a:custGeom>
                  <a:avLst/>
                  <a:gdLst>
                    <a:gd name="T0" fmla="*/ 892 w 1150"/>
                    <a:gd name="T1" fmla="*/ 1 h 1917"/>
                    <a:gd name="T2" fmla="*/ 922 w 1150"/>
                    <a:gd name="T3" fmla="*/ 5 h 1917"/>
                    <a:gd name="T4" fmla="*/ 941 w 1150"/>
                    <a:gd name="T5" fmla="*/ 9 h 1917"/>
                    <a:gd name="T6" fmla="*/ 945 w 1150"/>
                    <a:gd name="T7" fmla="*/ 9 h 1917"/>
                    <a:gd name="T8" fmla="*/ 1005 w 1150"/>
                    <a:gd name="T9" fmla="*/ 31 h 1917"/>
                    <a:gd name="T10" fmla="*/ 1060 w 1150"/>
                    <a:gd name="T11" fmla="*/ 65 h 1917"/>
                    <a:gd name="T12" fmla="*/ 1107 w 1150"/>
                    <a:gd name="T13" fmla="*/ 111 h 1917"/>
                    <a:gd name="T14" fmla="*/ 1138 w 1150"/>
                    <a:gd name="T15" fmla="*/ 168 h 1917"/>
                    <a:gd name="T16" fmla="*/ 1150 w 1150"/>
                    <a:gd name="T17" fmla="*/ 237 h 1917"/>
                    <a:gd name="T18" fmla="*/ 1148 w 1150"/>
                    <a:gd name="T19" fmla="*/ 928 h 1917"/>
                    <a:gd name="T20" fmla="*/ 1127 w 1150"/>
                    <a:gd name="T21" fmla="*/ 989 h 1917"/>
                    <a:gd name="T22" fmla="*/ 1088 w 1150"/>
                    <a:gd name="T23" fmla="*/ 1041 h 1917"/>
                    <a:gd name="T24" fmla="*/ 1036 w 1150"/>
                    <a:gd name="T25" fmla="*/ 1081 h 1917"/>
                    <a:gd name="T26" fmla="*/ 976 w 1150"/>
                    <a:gd name="T27" fmla="*/ 1108 h 1917"/>
                    <a:gd name="T28" fmla="*/ 911 w 1150"/>
                    <a:gd name="T29" fmla="*/ 1122 h 1917"/>
                    <a:gd name="T30" fmla="*/ 857 w 1150"/>
                    <a:gd name="T31" fmla="*/ 1123 h 1917"/>
                    <a:gd name="T32" fmla="*/ 414 w 1150"/>
                    <a:gd name="T33" fmla="*/ 1797 h 1917"/>
                    <a:gd name="T34" fmla="*/ 396 w 1150"/>
                    <a:gd name="T35" fmla="*/ 1851 h 1917"/>
                    <a:gd name="T36" fmla="*/ 358 w 1150"/>
                    <a:gd name="T37" fmla="*/ 1891 h 1917"/>
                    <a:gd name="T38" fmla="*/ 307 w 1150"/>
                    <a:gd name="T39" fmla="*/ 1915 h 1917"/>
                    <a:gd name="T40" fmla="*/ 263 w 1150"/>
                    <a:gd name="T41" fmla="*/ 1916 h 1917"/>
                    <a:gd name="T42" fmla="*/ 212 w 1150"/>
                    <a:gd name="T43" fmla="*/ 1900 h 1917"/>
                    <a:gd name="T44" fmla="*/ 172 w 1150"/>
                    <a:gd name="T45" fmla="*/ 1866 h 1917"/>
                    <a:gd name="T46" fmla="*/ 148 w 1150"/>
                    <a:gd name="T47" fmla="*/ 1820 h 1917"/>
                    <a:gd name="T48" fmla="*/ 144 w 1150"/>
                    <a:gd name="T49" fmla="*/ 1766 h 1917"/>
                    <a:gd name="T50" fmla="*/ 241 w 1150"/>
                    <a:gd name="T51" fmla="*/ 942 h 1917"/>
                    <a:gd name="T52" fmla="*/ 270 w 1150"/>
                    <a:gd name="T53" fmla="*/ 894 h 1917"/>
                    <a:gd name="T54" fmla="*/ 315 w 1150"/>
                    <a:gd name="T55" fmla="*/ 862 h 1917"/>
                    <a:gd name="T56" fmla="*/ 370 w 1150"/>
                    <a:gd name="T57" fmla="*/ 849 h 1917"/>
                    <a:gd name="T58" fmla="*/ 606 w 1150"/>
                    <a:gd name="T59" fmla="*/ 851 h 1917"/>
                    <a:gd name="T60" fmla="*/ 572 w 1150"/>
                    <a:gd name="T61" fmla="*/ 553 h 1917"/>
                    <a:gd name="T62" fmla="*/ 498 w 1150"/>
                    <a:gd name="T63" fmla="*/ 599 h 1917"/>
                    <a:gd name="T64" fmla="*/ 415 w 1150"/>
                    <a:gd name="T65" fmla="*/ 628 h 1917"/>
                    <a:gd name="T66" fmla="*/ 321 w 1150"/>
                    <a:gd name="T67" fmla="*/ 639 h 1917"/>
                    <a:gd name="T68" fmla="*/ 231 w 1150"/>
                    <a:gd name="T69" fmla="*/ 631 h 1917"/>
                    <a:gd name="T70" fmla="*/ 129 w 1150"/>
                    <a:gd name="T71" fmla="*/ 605 h 1917"/>
                    <a:gd name="T72" fmla="*/ 49 w 1150"/>
                    <a:gd name="T73" fmla="*/ 573 h 1917"/>
                    <a:gd name="T74" fmla="*/ 15 w 1150"/>
                    <a:gd name="T75" fmla="*/ 537 h 1917"/>
                    <a:gd name="T76" fmla="*/ 0 w 1150"/>
                    <a:gd name="T77" fmla="*/ 488 h 1917"/>
                    <a:gd name="T78" fmla="*/ 7 w 1150"/>
                    <a:gd name="T79" fmla="*/ 437 h 1917"/>
                    <a:gd name="T80" fmla="*/ 36 w 1150"/>
                    <a:gd name="T81" fmla="*/ 393 h 1917"/>
                    <a:gd name="T82" fmla="*/ 79 w 1150"/>
                    <a:gd name="T83" fmla="*/ 368 h 1917"/>
                    <a:gd name="T84" fmla="*/ 130 w 1150"/>
                    <a:gd name="T85" fmla="*/ 364 h 1917"/>
                    <a:gd name="T86" fmla="*/ 197 w 1150"/>
                    <a:gd name="T87" fmla="*/ 385 h 1917"/>
                    <a:gd name="T88" fmla="*/ 268 w 1150"/>
                    <a:gd name="T89" fmla="*/ 405 h 1917"/>
                    <a:gd name="T90" fmla="*/ 329 w 1150"/>
                    <a:gd name="T91" fmla="*/ 410 h 1917"/>
                    <a:gd name="T92" fmla="*/ 382 w 1150"/>
                    <a:gd name="T93" fmla="*/ 400 h 1917"/>
                    <a:gd name="T94" fmla="*/ 431 w 1150"/>
                    <a:gd name="T95" fmla="*/ 372 h 1917"/>
                    <a:gd name="T96" fmla="*/ 482 w 1150"/>
                    <a:gd name="T97" fmla="*/ 327 h 1917"/>
                    <a:gd name="T98" fmla="*/ 537 w 1150"/>
                    <a:gd name="T99" fmla="*/ 264 h 1917"/>
                    <a:gd name="T100" fmla="*/ 601 w 1150"/>
                    <a:gd name="T101" fmla="*/ 179 h 1917"/>
                    <a:gd name="T102" fmla="*/ 639 w 1150"/>
                    <a:gd name="T103" fmla="*/ 127 h 1917"/>
                    <a:gd name="T104" fmla="*/ 687 w 1150"/>
                    <a:gd name="T105" fmla="*/ 73 h 1917"/>
                    <a:gd name="T106" fmla="*/ 747 w 1150"/>
                    <a:gd name="T107" fmla="*/ 33 h 1917"/>
                    <a:gd name="T108" fmla="*/ 812 w 1150"/>
                    <a:gd name="T109" fmla="*/ 10 h 1917"/>
                    <a:gd name="T110" fmla="*/ 822 w 1150"/>
                    <a:gd name="T111" fmla="*/ 7 h 1917"/>
                    <a:gd name="T112" fmla="*/ 845 w 1150"/>
                    <a:gd name="T113" fmla="*/ 3 h 1917"/>
                    <a:gd name="T114" fmla="*/ 877 w 1150"/>
                    <a:gd name="T115"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0" h="1917">
                      <a:moveTo>
                        <a:pt x="877" y="0"/>
                      </a:moveTo>
                      <a:lnTo>
                        <a:pt x="892" y="1"/>
                      </a:lnTo>
                      <a:lnTo>
                        <a:pt x="908" y="3"/>
                      </a:lnTo>
                      <a:lnTo>
                        <a:pt x="922" y="5"/>
                      </a:lnTo>
                      <a:lnTo>
                        <a:pt x="933" y="7"/>
                      </a:lnTo>
                      <a:lnTo>
                        <a:pt x="941" y="9"/>
                      </a:lnTo>
                      <a:lnTo>
                        <a:pt x="944" y="9"/>
                      </a:lnTo>
                      <a:lnTo>
                        <a:pt x="945" y="9"/>
                      </a:lnTo>
                      <a:lnTo>
                        <a:pt x="974" y="18"/>
                      </a:lnTo>
                      <a:lnTo>
                        <a:pt x="1005" y="31"/>
                      </a:lnTo>
                      <a:lnTo>
                        <a:pt x="1033" y="46"/>
                      </a:lnTo>
                      <a:lnTo>
                        <a:pt x="1060" y="65"/>
                      </a:lnTo>
                      <a:lnTo>
                        <a:pt x="1085" y="86"/>
                      </a:lnTo>
                      <a:lnTo>
                        <a:pt x="1107" y="111"/>
                      </a:lnTo>
                      <a:lnTo>
                        <a:pt x="1125" y="139"/>
                      </a:lnTo>
                      <a:lnTo>
                        <a:pt x="1138" y="168"/>
                      </a:lnTo>
                      <a:lnTo>
                        <a:pt x="1148" y="201"/>
                      </a:lnTo>
                      <a:lnTo>
                        <a:pt x="1150" y="237"/>
                      </a:lnTo>
                      <a:lnTo>
                        <a:pt x="1150" y="893"/>
                      </a:lnTo>
                      <a:lnTo>
                        <a:pt x="1148" y="928"/>
                      </a:lnTo>
                      <a:lnTo>
                        <a:pt x="1139" y="960"/>
                      </a:lnTo>
                      <a:lnTo>
                        <a:pt x="1127" y="989"/>
                      </a:lnTo>
                      <a:lnTo>
                        <a:pt x="1109" y="1016"/>
                      </a:lnTo>
                      <a:lnTo>
                        <a:pt x="1088" y="1041"/>
                      </a:lnTo>
                      <a:lnTo>
                        <a:pt x="1063" y="1062"/>
                      </a:lnTo>
                      <a:lnTo>
                        <a:pt x="1036" y="1081"/>
                      </a:lnTo>
                      <a:lnTo>
                        <a:pt x="1007" y="1096"/>
                      </a:lnTo>
                      <a:lnTo>
                        <a:pt x="976" y="1108"/>
                      </a:lnTo>
                      <a:lnTo>
                        <a:pt x="944" y="1118"/>
                      </a:lnTo>
                      <a:lnTo>
                        <a:pt x="911" y="1122"/>
                      </a:lnTo>
                      <a:lnTo>
                        <a:pt x="878" y="1125"/>
                      </a:lnTo>
                      <a:lnTo>
                        <a:pt x="857" y="1123"/>
                      </a:lnTo>
                      <a:lnTo>
                        <a:pt x="492" y="1122"/>
                      </a:lnTo>
                      <a:lnTo>
                        <a:pt x="414" y="1797"/>
                      </a:lnTo>
                      <a:lnTo>
                        <a:pt x="408" y="1826"/>
                      </a:lnTo>
                      <a:lnTo>
                        <a:pt x="396" y="1851"/>
                      </a:lnTo>
                      <a:lnTo>
                        <a:pt x="378" y="1874"/>
                      </a:lnTo>
                      <a:lnTo>
                        <a:pt x="358" y="1891"/>
                      </a:lnTo>
                      <a:lnTo>
                        <a:pt x="334" y="1905"/>
                      </a:lnTo>
                      <a:lnTo>
                        <a:pt x="307" y="1915"/>
                      </a:lnTo>
                      <a:lnTo>
                        <a:pt x="279" y="1917"/>
                      </a:lnTo>
                      <a:lnTo>
                        <a:pt x="263" y="1916"/>
                      </a:lnTo>
                      <a:lnTo>
                        <a:pt x="236" y="1910"/>
                      </a:lnTo>
                      <a:lnTo>
                        <a:pt x="212" y="1900"/>
                      </a:lnTo>
                      <a:lnTo>
                        <a:pt x="190" y="1884"/>
                      </a:lnTo>
                      <a:lnTo>
                        <a:pt x="172" y="1866"/>
                      </a:lnTo>
                      <a:lnTo>
                        <a:pt x="158" y="1843"/>
                      </a:lnTo>
                      <a:lnTo>
                        <a:pt x="148" y="1820"/>
                      </a:lnTo>
                      <a:lnTo>
                        <a:pt x="143" y="1793"/>
                      </a:lnTo>
                      <a:lnTo>
                        <a:pt x="144" y="1766"/>
                      </a:lnTo>
                      <a:lnTo>
                        <a:pt x="235" y="971"/>
                      </a:lnTo>
                      <a:lnTo>
                        <a:pt x="241" y="942"/>
                      </a:lnTo>
                      <a:lnTo>
                        <a:pt x="254" y="916"/>
                      </a:lnTo>
                      <a:lnTo>
                        <a:pt x="270" y="894"/>
                      </a:lnTo>
                      <a:lnTo>
                        <a:pt x="290" y="875"/>
                      </a:lnTo>
                      <a:lnTo>
                        <a:pt x="315" y="862"/>
                      </a:lnTo>
                      <a:lnTo>
                        <a:pt x="342" y="853"/>
                      </a:lnTo>
                      <a:lnTo>
                        <a:pt x="370" y="849"/>
                      </a:lnTo>
                      <a:lnTo>
                        <a:pt x="370" y="849"/>
                      </a:lnTo>
                      <a:lnTo>
                        <a:pt x="606" y="851"/>
                      </a:lnTo>
                      <a:lnTo>
                        <a:pt x="606" y="525"/>
                      </a:lnTo>
                      <a:lnTo>
                        <a:pt x="572" y="553"/>
                      </a:lnTo>
                      <a:lnTo>
                        <a:pt x="535" y="578"/>
                      </a:lnTo>
                      <a:lnTo>
                        <a:pt x="498" y="599"/>
                      </a:lnTo>
                      <a:lnTo>
                        <a:pt x="457" y="615"/>
                      </a:lnTo>
                      <a:lnTo>
                        <a:pt x="415" y="628"/>
                      </a:lnTo>
                      <a:lnTo>
                        <a:pt x="369" y="635"/>
                      </a:lnTo>
                      <a:lnTo>
                        <a:pt x="321" y="639"/>
                      </a:lnTo>
                      <a:lnTo>
                        <a:pt x="277" y="637"/>
                      </a:lnTo>
                      <a:lnTo>
                        <a:pt x="231" y="631"/>
                      </a:lnTo>
                      <a:lnTo>
                        <a:pt x="181" y="620"/>
                      </a:lnTo>
                      <a:lnTo>
                        <a:pt x="129" y="605"/>
                      </a:lnTo>
                      <a:lnTo>
                        <a:pt x="72" y="586"/>
                      </a:lnTo>
                      <a:lnTo>
                        <a:pt x="49" y="573"/>
                      </a:lnTo>
                      <a:lnTo>
                        <a:pt x="30" y="557"/>
                      </a:lnTo>
                      <a:lnTo>
                        <a:pt x="15" y="537"/>
                      </a:lnTo>
                      <a:lnTo>
                        <a:pt x="4" y="513"/>
                      </a:lnTo>
                      <a:lnTo>
                        <a:pt x="0" y="488"/>
                      </a:lnTo>
                      <a:lnTo>
                        <a:pt x="0" y="462"/>
                      </a:lnTo>
                      <a:lnTo>
                        <a:pt x="7" y="437"/>
                      </a:lnTo>
                      <a:lnTo>
                        <a:pt x="18" y="413"/>
                      </a:lnTo>
                      <a:lnTo>
                        <a:pt x="36" y="393"/>
                      </a:lnTo>
                      <a:lnTo>
                        <a:pt x="56" y="378"/>
                      </a:lnTo>
                      <a:lnTo>
                        <a:pt x="79" y="368"/>
                      </a:lnTo>
                      <a:lnTo>
                        <a:pt x="104" y="363"/>
                      </a:lnTo>
                      <a:lnTo>
                        <a:pt x="130" y="364"/>
                      </a:lnTo>
                      <a:lnTo>
                        <a:pt x="156" y="370"/>
                      </a:lnTo>
                      <a:lnTo>
                        <a:pt x="197" y="385"/>
                      </a:lnTo>
                      <a:lnTo>
                        <a:pt x="234" y="397"/>
                      </a:lnTo>
                      <a:lnTo>
                        <a:pt x="268" y="405"/>
                      </a:lnTo>
                      <a:lnTo>
                        <a:pt x="300" y="410"/>
                      </a:lnTo>
                      <a:lnTo>
                        <a:pt x="329" y="410"/>
                      </a:lnTo>
                      <a:lnTo>
                        <a:pt x="356" y="407"/>
                      </a:lnTo>
                      <a:lnTo>
                        <a:pt x="382" y="400"/>
                      </a:lnTo>
                      <a:lnTo>
                        <a:pt x="406" y="388"/>
                      </a:lnTo>
                      <a:lnTo>
                        <a:pt x="431" y="372"/>
                      </a:lnTo>
                      <a:lnTo>
                        <a:pt x="456" y="352"/>
                      </a:lnTo>
                      <a:lnTo>
                        <a:pt x="482" y="327"/>
                      </a:lnTo>
                      <a:lnTo>
                        <a:pt x="509" y="298"/>
                      </a:lnTo>
                      <a:lnTo>
                        <a:pt x="537" y="264"/>
                      </a:lnTo>
                      <a:lnTo>
                        <a:pt x="567" y="224"/>
                      </a:lnTo>
                      <a:lnTo>
                        <a:pt x="601" y="179"/>
                      </a:lnTo>
                      <a:lnTo>
                        <a:pt x="638" y="130"/>
                      </a:lnTo>
                      <a:lnTo>
                        <a:pt x="639" y="127"/>
                      </a:lnTo>
                      <a:lnTo>
                        <a:pt x="661" y="99"/>
                      </a:lnTo>
                      <a:lnTo>
                        <a:pt x="687" y="73"/>
                      </a:lnTo>
                      <a:lnTo>
                        <a:pt x="716" y="52"/>
                      </a:lnTo>
                      <a:lnTo>
                        <a:pt x="747" y="33"/>
                      </a:lnTo>
                      <a:lnTo>
                        <a:pt x="779" y="19"/>
                      </a:lnTo>
                      <a:lnTo>
                        <a:pt x="812" y="10"/>
                      </a:lnTo>
                      <a:lnTo>
                        <a:pt x="815" y="9"/>
                      </a:lnTo>
                      <a:lnTo>
                        <a:pt x="822" y="7"/>
                      </a:lnTo>
                      <a:lnTo>
                        <a:pt x="832" y="5"/>
                      </a:lnTo>
                      <a:lnTo>
                        <a:pt x="845" y="3"/>
                      </a:lnTo>
                      <a:lnTo>
                        <a:pt x="860" y="1"/>
                      </a:lnTo>
                      <a:lnTo>
                        <a:pt x="87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41" name="Freeform 19"/>
                <p:cNvSpPr>
                  <a:spLocks/>
                </p:cNvSpPr>
                <p:nvPr/>
              </p:nvSpPr>
              <p:spPr bwMode="auto">
                <a:xfrm>
                  <a:off x="4016" y="-24"/>
                  <a:ext cx="183" cy="360"/>
                </a:xfrm>
                <a:custGeom>
                  <a:avLst/>
                  <a:gdLst>
                    <a:gd name="T0" fmla="*/ 826 w 915"/>
                    <a:gd name="T1" fmla="*/ 3 h 1798"/>
                    <a:gd name="T2" fmla="*/ 872 w 915"/>
                    <a:gd name="T3" fmla="*/ 26 h 1798"/>
                    <a:gd name="T4" fmla="*/ 903 w 915"/>
                    <a:gd name="T5" fmla="*/ 65 h 1798"/>
                    <a:gd name="T6" fmla="*/ 915 w 915"/>
                    <a:gd name="T7" fmla="*/ 115 h 1798"/>
                    <a:gd name="T8" fmla="*/ 911 w 915"/>
                    <a:gd name="T9" fmla="*/ 1171 h 1798"/>
                    <a:gd name="T10" fmla="*/ 893 w 915"/>
                    <a:gd name="T11" fmla="*/ 1215 h 1798"/>
                    <a:gd name="T12" fmla="*/ 858 w 915"/>
                    <a:gd name="T13" fmla="*/ 1246 h 1798"/>
                    <a:gd name="T14" fmla="*/ 883 w 915"/>
                    <a:gd name="T15" fmla="*/ 1309 h 1798"/>
                    <a:gd name="T16" fmla="*/ 893 w 915"/>
                    <a:gd name="T17" fmla="*/ 1378 h 1798"/>
                    <a:gd name="T18" fmla="*/ 889 w 915"/>
                    <a:gd name="T19" fmla="*/ 1726 h 1798"/>
                    <a:gd name="T20" fmla="*/ 865 w 915"/>
                    <a:gd name="T21" fmla="*/ 1770 h 1798"/>
                    <a:gd name="T22" fmla="*/ 821 w 915"/>
                    <a:gd name="T23" fmla="*/ 1794 h 1798"/>
                    <a:gd name="T24" fmla="*/ 771 w 915"/>
                    <a:gd name="T25" fmla="*/ 1794 h 1798"/>
                    <a:gd name="T26" fmla="*/ 727 w 915"/>
                    <a:gd name="T27" fmla="*/ 1770 h 1798"/>
                    <a:gd name="T28" fmla="*/ 703 w 915"/>
                    <a:gd name="T29" fmla="*/ 1726 h 1798"/>
                    <a:gd name="T30" fmla="*/ 699 w 915"/>
                    <a:gd name="T31" fmla="*/ 1378 h 1798"/>
                    <a:gd name="T32" fmla="*/ 689 w 915"/>
                    <a:gd name="T33" fmla="*/ 1338 h 1798"/>
                    <a:gd name="T34" fmla="*/ 661 w 915"/>
                    <a:gd name="T35" fmla="*/ 1310 h 1798"/>
                    <a:gd name="T36" fmla="*/ 621 w 915"/>
                    <a:gd name="T37" fmla="*/ 1299 h 1798"/>
                    <a:gd name="T38" fmla="*/ 278 w 915"/>
                    <a:gd name="T39" fmla="*/ 1302 h 1798"/>
                    <a:gd name="T40" fmla="*/ 243 w 915"/>
                    <a:gd name="T41" fmla="*/ 1323 h 1798"/>
                    <a:gd name="T42" fmla="*/ 223 w 915"/>
                    <a:gd name="T43" fmla="*/ 1357 h 1798"/>
                    <a:gd name="T44" fmla="*/ 220 w 915"/>
                    <a:gd name="T45" fmla="*/ 1702 h 1798"/>
                    <a:gd name="T46" fmla="*/ 207 w 915"/>
                    <a:gd name="T47" fmla="*/ 1750 h 1798"/>
                    <a:gd name="T48" fmla="*/ 173 w 915"/>
                    <a:gd name="T49" fmla="*/ 1785 h 1798"/>
                    <a:gd name="T50" fmla="*/ 123 w 915"/>
                    <a:gd name="T51" fmla="*/ 1798 h 1798"/>
                    <a:gd name="T52" fmla="*/ 75 w 915"/>
                    <a:gd name="T53" fmla="*/ 1785 h 1798"/>
                    <a:gd name="T54" fmla="*/ 40 w 915"/>
                    <a:gd name="T55" fmla="*/ 1750 h 1798"/>
                    <a:gd name="T56" fmla="*/ 27 w 915"/>
                    <a:gd name="T57" fmla="*/ 1702 h 1798"/>
                    <a:gd name="T58" fmla="*/ 30 w 915"/>
                    <a:gd name="T59" fmla="*/ 1343 h 1798"/>
                    <a:gd name="T60" fmla="*/ 46 w 915"/>
                    <a:gd name="T61" fmla="*/ 1278 h 1798"/>
                    <a:gd name="T62" fmla="*/ 40 w 915"/>
                    <a:gd name="T63" fmla="*/ 1234 h 1798"/>
                    <a:gd name="T64" fmla="*/ 11 w 915"/>
                    <a:gd name="T65" fmla="*/ 1196 h 1798"/>
                    <a:gd name="T66" fmla="*/ 0 w 915"/>
                    <a:gd name="T67" fmla="*/ 1146 h 1798"/>
                    <a:gd name="T68" fmla="*/ 12 w 915"/>
                    <a:gd name="T69" fmla="*/ 1096 h 1798"/>
                    <a:gd name="T70" fmla="*/ 44 w 915"/>
                    <a:gd name="T71" fmla="*/ 1057 h 1798"/>
                    <a:gd name="T72" fmla="*/ 89 w 915"/>
                    <a:gd name="T73" fmla="*/ 1035 h 1798"/>
                    <a:gd name="T74" fmla="*/ 684 w 915"/>
                    <a:gd name="T75" fmla="*/ 1031 h 1798"/>
                    <a:gd name="T76" fmla="*/ 687 w 915"/>
                    <a:gd name="T77" fmla="*/ 89 h 1798"/>
                    <a:gd name="T78" fmla="*/ 710 w 915"/>
                    <a:gd name="T79" fmla="*/ 43 h 1798"/>
                    <a:gd name="T80" fmla="*/ 748 w 915"/>
                    <a:gd name="T81" fmla="*/ 12 h 1798"/>
                    <a:gd name="T82" fmla="*/ 799 w 915"/>
                    <a:gd name="T83" fmla="*/ 0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5" h="1798">
                      <a:moveTo>
                        <a:pt x="799" y="0"/>
                      </a:moveTo>
                      <a:lnTo>
                        <a:pt x="826" y="3"/>
                      </a:lnTo>
                      <a:lnTo>
                        <a:pt x="850" y="12"/>
                      </a:lnTo>
                      <a:lnTo>
                        <a:pt x="872" y="26"/>
                      </a:lnTo>
                      <a:lnTo>
                        <a:pt x="889" y="43"/>
                      </a:lnTo>
                      <a:lnTo>
                        <a:pt x="903" y="65"/>
                      </a:lnTo>
                      <a:lnTo>
                        <a:pt x="911" y="89"/>
                      </a:lnTo>
                      <a:lnTo>
                        <a:pt x="915" y="115"/>
                      </a:lnTo>
                      <a:lnTo>
                        <a:pt x="915" y="1146"/>
                      </a:lnTo>
                      <a:lnTo>
                        <a:pt x="911" y="1171"/>
                      </a:lnTo>
                      <a:lnTo>
                        <a:pt x="904" y="1194"/>
                      </a:lnTo>
                      <a:lnTo>
                        <a:pt x="893" y="1215"/>
                      </a:lnTo>
                      <a:lnTo>
                        <a:pt x="876" y="1232"/>
                      </a:lnTo>
                      <a:lnTo>
                        <a:pt x="858" y="1246"/>
                      </a:lnTo>
                      <a:lnTo>
                        <a:pt x="873" y="1276"/>
                      </a:lnTo>
                      <a:lnTo>
                        <a:pt x="883" y="1309"/>
                      </a:lnTo>
                      <a:lnTo>
                        <a:pt x="890" y="1343"/>
                      </a:lnTo>
                      <a:lnTo>
                        <a:pt x="893" y="1378"/>
                      </a:lnTo>
                      <a:lnTo>
                        <a:pt x="893" y="1702"/>
                      </a:lnTo>
                      <a:lnTo>
                        <a:pt x="889" y="1726"/>
                      </a:lnTo>
                      <a:lnTo>
                        <a:pt x="880" y="1750"/>
                      </a:lnTo>
                      <a:lnTo>
                        <a:pt x="865" y="1770"/>
                      </a:lnTo>
                      <a:lnTo>
                        <a:pt x="845" y="1785"/>
                      </a:lnTo>
                      <a:lnTo>
                        <a:pt x="821" y="1794"/>
                      </a:lnTo>
                      <a:lnTo>
                        <a:pt x="797" y="1798"/>
                      </a:lnTo>
                      <a:lnTo>
                        <a:pt x="771" y="1794"/>
                      </a:lnTo>
                      <a:lnTo>
                        <a:pt x="747" y="1785"/>
                      </a:lnTo>
                      <a:lnTo>
                        <a:pt x="727" y="1770"/>
                      </a:lnTo>
                      <a:lnTo>
                        <a:pt x="713" y="1750"/>
                      </a:lnTo>
                      <a:lnTo>
                        <a:pt x="703" y="1726"/>
                      </a:lnTo>
                      <a:lnTo>
                        <a:pt x="699" y="1702"/>
                      </a:lnTo>
                      <a:lnTo>
                        <a:pt x="699" y="1378"/>
                      </a:lnTo>
                      <a:lnTo>
                        <a:pt x="697" y="1357"/>
                      </a:lnTo>
                      <a:lnTo>
                        <a:pt x="689" y="1338"/>
                      </a:lnTo>
                      <a:lnTo>
                        <a:pt x="677" y="1323"/>
                      </a:lnTo>
                      <a:lnTo>
                        <a:pt x="661" y="1310"/>
                      </a:lnTo>
                      <a:lnTo>
                        <a:pt x="642" y="1302"/>
                      </a:lnTo>
                      <a:lnTo>
                        <a:pt x="621" y="1299"/>
                      </a:lnTo>
                      <a:lnTo>
                        <a:pt x="299" y="1299"/>
                      </a:lnTo>
                      <a:lnTo>
                        <a:pt x="278" y="1302"/>
                      </a:lnTo>
                      <a:lnTo>
                        <a:pt x="259" y="1310"/>
                      </a:lnTo>
                      <a:lnTo>
                        <a:pt x="243" y="1323"/>
                      </a:lnTo>
                      <a:lnTo>
                        <a:pt x="231" y="1338"/>
                      </a:lnTo>
                      <a:lnTo>
                        <a:pt x="223" y="1357"/>
                      </a:lnTo>
                      <a:lnTo>
                        <a:pt x="220" y="1378"/>
                      </a:lnTo>
                      <a:lnTo>
                        <a:pt x="220" y="1702"/>
                      </a:lnTo>
                      <a:lnTo>
                        <a:pt x="217" y="1726"/>
                      </a:lnTo>
                      <a:lnTo>
                        <a:pt x="207" y="1750"/>
                      </a:lnTo>
                      <a:lnTo>
                        <a:pt x="191" y="1770"/>
                      </a:lnTo>
                      <a:lnTo>
                        <a:pt x="173" y="1785"/>
                      </a:lnTo>
                      <a:lnTo>
                        <a:pt x="149" y="1794"/>
                      </a:lnTo>
                      <a:lnTo>
                        <a:pt x="123" y="1798"/>
                      </a:lnTo>
                      <a:lnTo>
                        <a:pt x="98" y="1794"/>
                      </a:lnTo>
                      <a:lnTo>
                        <a:pt x="75" y="1785"/>
                      </a:lnTo>
                      <a:lnTo>
                        <a:pt x="55" y="1770"/>
                      </a:lnTo>
                      <a:lnTo>
                        <a:pt x="40" y="1750"/>
                      </a:lnTo>
                      <a:lnTo>
                        <a:pt x="31" y="1726"/>
                      </a:lnTo>
                      <a:lnTo>
                        <a:pt x="27" y="1702"/>
                      </a:lnTo>
                      <a:lnTo>
                        <a:pt x="27" y="1378"/>
                      </a:lnTo>
                      <a:lnTo>
                        <a:pt x="30" y="1343"/>
                      </a:lnTo>
                      <a:lnTo>
                        <a:pt x="35" y="1310"/>
                      </a:lnTo>
                      <a:lnTo>
                        <a:pt x="46" y="1278"/>
                      </a:lnTo>
                      <a:lnTo>
                        <a:pt x="60" y="1248"/>
                      </a:lnTo>
                      <a:lnTo>
                        <a:pt x="40" y="1234"/>
                      </a:lnTo>
                      <a:lnTo>
                        <a:pt x="24" y="1216"/>
                      </a:lnTo>
                      <a:lnTo>
                        <a:pt x="11" y="1196"/>
                      </a:lnTo>
                      <a:lnTo>
                        <a:pt x="4" y="1172"/>
                      </a:lnTo>
                      <a:lnTo>
                        <a:pt x="0" y="1146"/>
                      </a:lnTo>
                      <a:lnTo>
                        <a:pt x="4" y="1121"/>
                      </a:lnTo>
                      <a:lnTo>
                        <a:pt x="12" y="1096"/>
                      </a:lnTo>
                      <a:lnTo>
                        <a:pt x="26" y="1075"/>
                      </a:lnTo>
                      <a:lnTo>
                        <a:pt x="44" y="1057"/>
                      </a:lnTo>
                      <a:lnTo>
                        <a:pt x="65" y="1043"/>
                      </a:lnTo>
                      <a:lnTo>
                        <a:pt x="89" y="1035"/>
                      </a:lnTo>
                      <a:lnTo>
                        <a:pt x="115" y="1031"/>
                      </a:lnTo>
                      <a:lnTo>
                        <a:pt x="684" y="1031"/>
                      </a:lnTo>
                      <a:lnTo>
                        <a:pt x="684" y="115"/>
                      </a:lnTo>
                      <a:lnTo>
                        <a:pt x="687" y="89"/>
                      </a:lnTo>
                      <a:lnTo>
                        <a:pt x="696" y="65"/>
                      </a:lnTo>
                      <a:lnTo>
                        <a:pt x="710" y="43"/>
                      </a:lnTo>
                      <a:lnTo>
                        <a:pt x="727" y="26"/>
                      </a:lnTo>
                      <a:lnTo>
                        <a:pt x="748" y="12"/>
                      </a:lnTo>
                      <a:lnTo>
                        <a:pt x="773" y="3"/>
                      </a:lnTo>
                      <a:lnTo>
                        <a:pt x="79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42" name="Freeform 20"/>
                <p:cNvSpPr>
                  <a:spLocks/>
                </p:cNvSpPr>
                <p:nvPr/>
              </p:nvSpPr>
              <p:spPr bwMode="auto">
                <a:xfrm>
                  <a:off x="3661" y="32"/>
                  <a:ext cx="300" cy="240"/>
                </a:xfrm>
                <a:custGeom>
                  <a:avLst/>
                  <a:gdLst>
                    <a:gd name="T0" fmla="*/ 110 w 1500"/>
                    <a:gd name="T1" fmla="*/ 0 h 1204"/>
                    <a:gd name="T2" fmla="*/ 1388 w 1500"/>
                    <a:gd name="T3" fmla="*/ 0 h 1204"/>
                    <a:gd name="T4" fmla="*/ 1414 w 1500"/>
                    <a:gd name="T5" fmla="*/ 4 h 1204"/>
                    <a:gd name="T6" fmla="*/ 1437 w 1500"/>
                    <a:gd name="T7" fmla="*/ 12 h 1204"/>
                    <a:gd name="T8" fmla="*/ 1457 w 1500"/>
                    <a:gd name="T9" fmla="*/ 25 h 1204"/>
                    <a:gd name="T10" fmla="*/ 1475 w 1500"/>
                    <a:gd name="T11" fmla="*/ 42 h 1204"/>
                    <a:gd name="T12" fmla="*/ 1488 w 1500"/>
                    <a:gd name="T13" fmla="*/ 63 h 1204"/>
                    <a:gd name="T14" fmla="*/ 1496 w 1500"/>
                    <a:gd name="T15" fmla="*/ 86 h 1204"/>
                    <a:gd name="T16" fmla="*/ 1500 w 1500"/>
                    <a:gd name="T17" fmla="*/ 111 h 1204"/>
                    <a:gd name="T18" fmla="*/ 1496 w 1500"/>
                    <a:gd name="T19" fmla="*/ 137 h 1204"/>
                    <a:gd name="T20" fmla="*/ 1488 w 1500"/>
                    <a:gd name="T21" fmla="*/ 159 h 1204"/>
                    <a:gd name="T22" fmla="*/ 1475 w 1500"/>
                    <a:gd name="T23" fmla="*/ 180 h 1204"/>
                    <a:gd name="T24" fmla="*/ 1457 w 1500"/>
                    <a:gd name="T25" fmla="*/ 197 h 1204"/>
                    <a:gd name="T26" fmla="*/ 1437 w 1500"/>
                    <a:gd name="T27" fmla="*/ 211 h 1204"/>
                    <a:gd name="T28" fmla="*/ 1414 w 1500"/>
                    <a:gd name="T29" fmla="*/ 219 h 1204"/>
                    <a:gd name="T30" fmla="*/ 1388 w 1500"/>
                    <a:gd name="T31" fmla="*/ 222 h 1204"/>
                    <a:gd name="T32" fmla="*/ 1237 w 1500"/>
                    <a:gd name="T33" fmla="*/ 222 h 1204"/>
                    <a:gd name="T34" fmla="*/ 1237 w 1500"/>
                    <a:gd name="T35" fmla="*/ 1204 h 1204"/>
                    <a:gd name="T36" fmla="*/ 261 w 1500"/>
                    <a:gd name="T37" fmla="*/ 1204 h 1204"/>
                    <a:gd name="T38" fmla="*/ 261 w 1500"/>
                    <a:gd name="T39" fmla="*/ 222 h 1204"/>
                    <a:gd name="T40" fmla="*/ 110 w 1500"/>
                    <a:gd name="T41" fmla="*/ 222 h 1204"/>
                    <a:gd name="T42" fmla="*/ 84 w 1500"/>
                    <a:gd name="T43" fmla="*/ 219 h 1204"/>
                    <a:gd name="T44" fmla="*/ 61 w 1500"/>
                    <a:gd name="T45" fmla="*/ 211 h 1204"/>
                    <a:gd name="T46" fmla="*/ 41 w 1500"/>
                    <a:gd name="T47" fmla="*/ 197 h 1204"/>
                    <a:gd name="T48" fmla="*/ 23 w 1500"/>
                    <a:gd name="T49" fmla="*/ 180 h 1204"/>
                    <a:gd name="T50" fmla="*/ 10 w 1500"/>
                    <a:gd name="T51" fmla="*/ 159 h 1204"/>
                    <a:gd name="T52" fmla="*/ 2 w 1500"/>
                    <a:gd name="T53" fmla="*/ 137 h 1204"/>
                    <a:gd name="T54" fmla="*/ 0 w 1500"/>
                    <a:gd name="T55" fmla="*/ 111 h 1204"/>
                    <a:gd name="T56" fmla="*/ 2 w 1500"/>
                    <a:gd name="T57" fmla="*/ 86 h 1204"/>
                    <a:gd name="T58" fmla="*/ 10 w 1500"/>
                    <a:gd name="T59" fmla="*/ 63 h 1204"/>
                    <a:gd name="T60" fmla="*/ 23 w 1500"/>
                    <a:gd name="T61" fmla="*/ 42 h 1204"/>
                    <a:gd name="T62" fmla="*/ 41 w 1500"/>
                    <a:gd name="T63" fmla="*/ 25 h 1204"/>
                    <a:gd name="T64" fmla="*/ 61 w 1500"/>
                    <a:gd name="T65" fmla="*/ 12 h 1204"/>
                    <a:gd name="T66" fmla="*/ 84 w 1500"/>
                    <a:gd name="T67" fmla="*/ 4 h 1204"/>
                    <a:gd name="T68" fmla="*/ 110 w 1500"/>
                    <a:gd name="T69" fmla="*/ 0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0" h="1204">
                      <a:moveTo>
                        <a:pt x="110" y="0"/>
                      </a:moveTo>
                      <a:lnTo>
                        <a:pt x="1388" y="0"/>
                      </a:lnTo>
                      <a:lnTo>
                        <a:pt x="1414" y="4"/>
                      </a:lnTo>
                      <a:lnTo>
                        <a:pt x="1437" y="12"/>
                      </a:lnTo>
                      <a:lnTo>
                        <a:pt x="1457" y="25"/>
                      </a:lnTo>
                      <a:lnTo>
                        <a:pt x="1475" y="42"/>
                      </a:lnTo>
                      <a:lnTo>
                        <a:pt x="1488" y="63"/>
                      </a:lnTo>
                      <a:lnTo>
                        <a:pt x="1496" y="86"/>
                      </a:lnTo>
                      <a:lnTo>
                        <a:pt x="1500" y="111"/>
                      </a:lnTo>
                      <a:lnTo>
                        <a:pt x="1496" y="137"/>
                      </a:lnTo>
                      <a:lnTo>
                        <a:pt x="1488" y="159"/>
                      </a:lnTo>
                      <a:lnTo>
                        <a:pt x="1475" y="180"/>
                      </a:lnTo>
                      <a:lnTo>
                        <a:pt x="1457" y="197"/>
                      </a:lnTo>
                      <a:lnTo>
                        <a:pt x="1437" y="211"/>
                      </a:lnTo>
                      <a:lnTo>
                        <a:pt x="1414" y="219"/>
                      </a:lnTo>
                      <a:lnTo>
                        <a:pt x="1388" y="222"/>
                      </a:lnTo>
                      <a:lnTo>
                        <a:pt x="1237" y="222"/>
                      </a:lnTo>
                      <a:lnTo>
                        <a:pt x="1237" y="1204"/>
                      </a:lnTo>
                      <a:lnTo>
                        <a:pt x="261" y="1204"/>
                      </a:lnTo>
                      <a:lnTo>
                        <a:pt x="261" y="222"/>
                      </a:lnTo>
                      <a:lnTo>
                        <a:pt x="110" y="222"/>
                      </a:lnTo>
                      <a:lnTo>
                        <a:pt x="84" y="219"/>
                      </a:lnTo>
                      <a:lnTo>
                        <a:pt x="61" y="211"/>
                      </a:lnTo>
                      <a:lnTo>
                        <a:pt x="41" y="197"/>
                      </a:lnTo>
                      <a:lnTo>
                        <a:pt x="23" y="180"/>
                      </a:lnTo>
                      <a:lnTo>
                        <a:pt x="10" y="159"/>
                      </a:lnTo>
                      <a:lnTo>
                        <a:pt x="2" y="137"/>
                      </a:lnTo>
                      <a:lnTo>
                        <a:pt x="0" y="111"/>
                      </a:lnTo>
                      <a:lnTo>
                        <a:pt x="2" y="86"/>
                      </a:lnTo>
                      <a:lnTo>
                        <a:pt x="10" y="63"/>
                      </a:lnTo>
                      <a:lnTo>
                        <a:pt x="23" y="42"/>
                      </a:lnTo>
                      <a:lnTo>
                        <a:pt x="41" y="25"/>
                      </a:lnTo>
                      <a:lnTo>
                        <a:pt x="61" y="12"/>
                      </a:lnTo>
                      <a:lnTo>
                        <a:pt x="84" y="4"/>
                      </a:lnTo>
                      <a:lnTo>
                        <a:pt x="11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43" name="Freeform 21"/>
                <p:cNvSpPr>
                  <a:spLocks noEditPoints="1"/>
                </p:cNvSpPr>
                <p:nvPr/>
              </p:nvSpPr>
              <p:spPr bwMode="auto">
                <a:xfrm>
                  <a:off x="3642" y="-255"/>
                  <a:ext cx="248" cy="186"/>
                </a:xfrm>
                <a:custGeom>
                  <a:avLst/>
                  <a:gdLst>
                    <a:gd name="T0" fmla="*/ 855 w 1241"/>
                    <a:gd name="T1" fmla="*/ 274 h 932"/>
                    <a:gd name="T2" fmla="*/ 820 w 1241"/>
                    <a:gd name="T3" fmla="*/ 295 h 932"/>
                    <a:gd name="T4" fmla="*/ 798 w 1241"/>
                    <a:gd name="T5" fmla="*/ 331 h 932"/>
                    <a:gd name="T6" fmla="*/ 798 w 1241"/>
                    <a:gd name="T7" fmla="*/ 373 h 932"/>
                    <a:gd name="T8" fmla="*/ 820 w 1241"/>
                    <a:gd name="T9" fmla="*/ 409 h 932"/>
                    <a:gd name="T10" fmla="*/ 855 w 1241"/>
                    <a:gd name="T11" fmla="*/ 429 h 932"/>
                    <a:gd name="T12" fmla="*/ 897 w 1241"/>
                    <a:gd name="T13" fmla="*/ 429 h 932"/>
                    <a:gd name="T14" fmla="*/ 933 w 1241"/>
                    <a:gd name="T15" fmla="*/ 409 h 932"/>
                    <a:gd name="T16" fmla="*/ 953 w 1241"/>
                    <a:gd name="T17" fmla="*/ 373 h 932"/>
                    <a:gd name="T18" fmla="*/ 953 w 1241"/>
                    <a:gd name="T19" fmla="*/ 331 h 932"/>
                    <a:gd name="T20" fmla="*/ 933 w 1241"/>
                    <a:gd name="T21" fmla="*/ 295 h 932"/>
                    <a:gd name="T22" fmla="*/ 897 w 1241"/>
                    <a:gd name="T23" fmla="*/ 274 h 932"/>
                    <a:gd name="T24" fmla="*/ 625 w 1241"/>
                    <a:gd name="T25" fmla="*/ 272 h 932"/>
                    <a:gd name="T26" fmla="*/ 584 w 1241"/>
                    <a:gd name="T27" fmla="*/ 282 h 932"/>
                    <a:gd name="T28" fmla="*/ 556 w 1241"/>
                    <a:gd name="T29" fmla="*/ 312 h 932"/>
                    <a:gd name="T30" fmla="*/ 544 w 1241"/>
                    <a:gd name="T31" fmla="*/ 352 h 932"/>
                    <a:gd name="T32" fmla="*/ 556 w 1241"/>
                    <a:gd name="T33" fmla="*/ 393 h 932"/>
                    <a:gd name="T34" fmla="*/ 584 w 1241"/>
                    <a:gd name="T35" fmla="*/ 421 h 932"/>
                    <a:gd name="T36" fmla="*/ 625 w 1241"/>
                    <a:gd name="T37" fmla="*/ 433 h 932"/>
                    <a:gd name="T38" fmla="*/ 665 w 1241"/>
                    <a:gd name="T39" fmla="*/ 421 h 932"/>
                    <a:gd name="T40" fmla="*/ 694 w 1241"/>
                    <a:gd name="T41" fmla="*/ 393 h 932"/>
                    <a:gd name="T42" fmla="*/ 705 w 1241"/>
                    <a:gd name="T43" fmla="*/ 352 h 932"/>
                    <a:gd name="T44" fmla="*/ 694 w 1241"/>
                    <a:gd name="T45" fmla="*/ 312 h 932"/>
                    <a:gd name="T46" fmla="*/ 665 w 1241"/>
                    <a:gd name="T47" fmla="*/ 282 h 932"/>
                    <a:gd name="T48" fmla="*/ 625 w 1241"/>
                    <a:gd name="T49" fmla="*/ 272 h 932"/>
                    <a:gd name="T50" fmla="*/ 343 w 1241"/>
                    <a:gd name="T51" fmla="*/ 274 h 932"/>
                    <a:gd name="T52" fmla="*/ 307 w 1241"/>
                    <a:gd name="T53" fmla="*/ 295 h 932"/>
                    <a:gd name="T54" fmla="*/ 287 w 1241"/>
                    <a:gd name="T55" fmla="*/ 331 h 932"/>
                    <a:gd name="T56" fmla="*/ 287 w 1241"/>
                    <a:gd name="T57" fmla="*/ 373 h 932"/>
                    <a:gd name="T58" fmla="*/ 307 w 1241"/>
                    <a:gd name="T59" fmla="*/ 409 h 932"/>
                    <a:gd name="T60" fmla="*/ 343 w 1241"/>
                    <a:gd name="T61" fmla="*/ 429 h 932"/>
                    <a:gd name="T62" fmla="*/ 386 w 1241"/>
                    <a:gd name="T63" fmla="*/ 429 h 932"/>
                    <a:gd name="T64" fmla="*/ 421 w 1241"/>
                    <a:gd name="T65" fmla="*/ 409 h 932"/>
                    <a:gd name="T66" fmla="*/ 442 w 1241"/>
                    <a:gd name="T67" fmla="*/ 373 h 932"/>
                    <a:gd name="T68" fmla="*/ 442 w 1241"/>
                    <a:gd name="T69" fmla="*/ 331 h 932"/>
                    <a:gd name="T70" fmla="*/ 421 w 1241"/>
                    <a:gd name="T71" fmla="*/ 295 h 932"/>
                    <a:gd name="T72" fmla="*/ 386 w 1241"/>
                    <a:gd name="T73" fmla="*/ 274 h 932"/>
                    <a:gd name="T74" fmla="*/ 83 w 1241"/>
                    <a:gd name="T75" fmla="*/ 0 h 932"/>
                    <a:gd name="T76" fmla="*/ 1180 w 1241"/>
                    <a:gd name="T77" fmla="*/ 2 h 932"/>
                    <a:gd name="T78" fmla="*/ 1216 w 1241"/>
                    <a:gd name="T79" fmla="*/ 25 h 932"/>
                    <a:gd name="T80" fmla="*/ 1237 w 1241"/>
                    <a:gd name="T81" fmla="*/ 61 h 932"/>
                    <a:gd name="T82" fmla="*/ 1241 w 1241"/>
                    <a:gd name="T83" fmla="*/ 610 h 932"/>
                    <a:gd name="T84" fmla="*/ 476 w 1241"/>
                    <a:gd name="T85" fmla="*/ 613 h 932"/>
                    <a:gd name="T86" fmla="*/ 440 w 1241"/>
                    <a:gd name="T87" fmla="*/ 635 h 932"/>
                    <a:gd name="T88" fmla="*/ 417 w 1241"/>
                    <a:gd name="T89" fmla="*/ 672 h 932"/>
                    <a:gd name="T90" fmla="*/ 415 w 1241"/>
                    <a:gd name="T91" fmla="*/ 772 h 932"/>
                    <a:gd name="T92" fmla="*/ 44 w 1241"/>
                    <a:gd name="T93" fmla="*/ 932 h 932"/>
                    <a:gd name="T94" fmla="*/ 83 w 1241"/>
                    <a:gd name="T95" fmla="*/ 772 h 932"/>
                    <a:gd name="T96" fmla="*/ 41 w 1241"/>
                    <a:gd name="T97" fmla="*/ 761 h 932"/>
                    <a:gd name="T98" fmla="*/ 11 w 1241"/>
                    <a:gd name="T99" fmla="*/ 730 h 932"/>
                    <a:gd name="T100" fmla="*/ 0 w 1241"/>
                    <a:gd name="T101" fmla="*/ 688 h 932"/>
                    <a:gd name="T102" fmla="*/ 3 w 1241"/>
                    <a:gd name="T103" fmla="*/ 61 h 932"/>
                    <a:gd name="T104" fmla="*/ 24 w 1241"/>
                    <a:gd name="T105" fmla="*/ 25 h 932"/>
                    <a:gd name="T106" fmla="*/ 61 w 1241"/>
                    <a:gd name="T107" fmla="*/ 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41" h="932">
                      <a:moveTo>
                        <a:pt x="876" y="272"/>
                      </a:moveTo>
                      <a:lnTo>
                        <a:pt x="855" y="274"/>
                      </a:lnTo>
                      <a:lnTo>
                        <a:pt x="835" y="282"/>
                      </a:lnTo>
                      <a:lnTo>
                        <a:pt x="820" y="295"/>
                      </a:lnTo>
                      <a:lnTo>
                        <a:pt x="807" y="312"/>
                      </a:lnTo>
                      <a:lnTo>
                        <a:pt x="798" y="331"/>
                      </a:lnTo>
                      <a:lnTo>
                        <a:pt x="796" y="352"/>
                      </a:lnTo>
                      <a:lnTo>
                        <a:pt x="798" y="373"/>
                      </a:lnTo>
                      <a:lnTo>
                        <a:pt x="807" y="393"/>
                      </a:lnTo>
                      <a:lnTo>
                        <a:pt x="820" y="409"/>
                      </a:lnTo>
                      <a:lnTo>
                        <a:pt x="835" y="421"/>
                      </a:lnTo>
                      <a:lnTo>
                        <a:pt x="855" y="429"/>
                      </a:lnTo>
                      <a:lnTo>
                        <a:pt x="876" y="433"/>
                      </a:lnTo>
                      <a:lnTo>
                        <a:pt x="897" y="429"/>
                      </a:lnTo>
                      <a:lnTo>
                        <a:pt x="917" y="421"/>
                      </a:lnTo>
                      <a:lnTo>
                        <a:pt x="933" y="409"/>
                      </a:lnTo>
                      <a:lnTo>
                        <a:pt x="945" y="393"/>
                      </a:lnTo>
                      <a:lnTo>
                        <a:pt x="953" y="373"/>
                      </a:lnTo>
                      <a:lnTo>
                        <a:pt x="957" y="352"/>
                      </a:lnTo>
                      <a:lnTo>
                        <a:pt x="953" y="331"/>
                      </a:lnTo>
                      <a:lnTo>
                        <a:pt x="945" y="312"/>
                      </a:lnTo>
                      <a:lnTo>
                        <a:pt x="933" y="295"/>
                      </a:lnTo>
                      <a:lnTo>
                        <a:pt x="917" y="282"/>
                      </a:lnTo>
                      <a:lnTo>
                        <a:pt x="897" y="274"/>
                      </a:lnTo>
                      <a:lnTo>
                        <a:pt x="876" y="272"/>
                      </a:lnTo>
                      <a:close/>
                      <a:moveTo>
                        <a:pt x="625" y="272"/>
                      </a:moveTo>
                      <a:lnTo>
                        <a:pt x="604" y="274"/>
                      </a:lnTo>
                      <a:lnTo>
                        <a:pt x="584" y="282"/>
                      </a:lnTo>
                      <a:lnTo>
                        <a:pt x="567" y="295"/>
                      </a:lnTo>
                      <a:lnTo>
                        <a:pt x="556" y="312"/>
                      </a:lnTo>
                      <a:lnTo>
                        <a:pt x="547" y="331"/>
                      </a:lnTo>
                      <a:lnTo>
                        <a:pt x="544" y="352"/>
                      </a:lnTo>
                      <a:lnTo>
                        <a:pt x="547" y="373"/>
                      </a:lnTo>
                      <a:lnTo>
                        <a:pt x="556" y="393"/>
                      </a:lnTo>
                      <a:lnTo>
                        <a:pt x="567" y="409"/>
                      </a:lnTo>
                      <a:lnTo>
                        <a:pt x="584" y="421"/>
                      </a:lnTo>
                      <a:lnTo>
                        <a:pt x="604" y="429"/>
                      </a:lnTo>
                      <a:lnTo>
                        <a:pt x="625" y="433"/>
                      </a:lnTo>
                      <a:lnTo>
                        <a:pt x="646" y="429"/>
                      </a:lnTo>
                      <a:lnTo>
                        <a:pt x="665" y="421"/>
                      </a:lnTo>
                      <a:lnTo>
                        <a:pt x="681" y="409"/>
                      </a:lnTo>
                      <a:lnTo>
                        <a:pt x="694" y="393"/>
                      </a:lnTo>
                      <a:lnTo>
                        <a:pt x="702" y="373"/>
                      </a:lnTo>
                      <a:lnTo>
                        <a:pt x="705" y="352"/>
                      </a:lnTo>
                      <a:lnTo>
                        <a:pt x="702" y="331"/>
                      </a:lnTo>
                      <a:lnTo>
                        <a:pt x="694" y="312"/>
                      </a:lnTo>
                      <a:lnTo>
                        <a:pt x="681" y="295"/>
                      </a:lnTo>
                      <a:lnTo>
                        <a:pt x="665" y="282"/>
                      </a:lnTo>
                      <a:lnTo>
                        <a:pt x="646" y="274"/>
                      </a:lnTo>
                      <a:lnTo>
                        <a:pt x="625" y="272"/>
                      </a:lnTo>
                      <a:close/>
                      <a:moveTo>
                        <a:pt x="364" y="272"/>
                      </a:moveTo>
                      <a:lnTo>
                        <a:pt x="343" y="274"/>
                      </a:lnTo>
                      <a:lnTo>
                        <a:pt x="323" y="282"/>
                      </a:lnTo>
                      <a:lnTo>
                        <a:pt x="307" y="295"/>
                      </a:lnTo>
                      <a:lnTo>
                        <a:pt x="295" y="312"/>
                      </a:lnTo>
                      <a:lnTo>
                        <a:pt x="287" y="331"/>
                      </a:lnTo>
                      <a:lnTo>
                        <a:pt x="284" y="352"/>
                      </a:lnTo>
                      <a:lnTo>
                        <a:pt x="287" y="373"/>
                      </a:lnTo>
                      <a:lnTo>
                        <a:pt x="295" y="393"/>
                      </a:lnTo>
                      <a:lnTo>
                        <a:pt x="307" y="409"/>
                      </a:lnTo>
                      <a:lnTo>
                        <a:pt x="323" y="421"/>
                      </a:lnTo>
                      <a:lnTo>
                        <a:pt x="343" y="429"/>
                      </a:lnTo>
                      <a:lnTo>
                        <a:pt x="364" y="433"/>
                      </a:lnTo>
                      <a:lnTo>
                        <a:pt x="386" y="429"/>
                      </a:lnTo>
                      <a:lnTo>
                        <a:pt x="406" y="421"/>
                      </a:lnTo>
                      <a:lnTo>
                        <a:pt x="421" y="409"/>
                      </a:lnTo>
                      <a:lnTo>
                        <a:pt x="434" y="393"/>
                      </a:lnTo>
                      <a:lnTo>
                        <a:pt x="442" y="373"/>
                      </a:lnTo>
                      <a:lnTo>
                        <a:pt x="445" y="352"/>
                      </a:lnTo>
                      <a:lnTo>
                        <a:pt x="442" y="331"/>
                      </a:lnTo>
                      <a:lnTo>
                        <a:pt x="434" y="312"/>
                      </a:lnTo>
                      <a:lnTo>
                        <a:pt x="421" y="295"/>
                      </a:lnTo>
                      <a:lnTo>
                        <a:pt x="406" y="282"/>
                      </a:lnTo>
                      <a:lnTo>
                        <a:pt x="386" y="274"/>
                      </a:lnTo>
                      <a:lnTo>
                        <a:pt x="364" y="272"/>
                      </a:lnTo>
                      <a:close/>
                      <a:moveTo>
                        <a:pt x="83" y="0"/>
                      </a:moveTo>
                      <a:lnTo>
                        <a:pt x="1157" y="0"/>
                      </a:lnTo>
                      <a:lnTo>
                        <a:pt x="1180" y="2"/>
                      </a:lnTo>
                      <a:lnTo>
                        <a:pt x="1199" y="11"/>
                      </a:lnTo>
                      <a:lnTo>
                        <a:pt x="1216" y="25"/>
                      </a:lnTo>
                      <a:lnTo>
                        <a:pt x="1229" y="41"/>
                      </a:lnTo>
                      <a:lnTo>
                        <a:pt x="1237" y="61"/>
                      </a:lnTo>
                      <a:lnTo>
                        <a:pt x="1241" y="84"/>
                      </a:lnTo>
                      <a:lnTo>
                        <a:pt x="1241" y="610"/>
                      </a:lnTo>
                      <a:lnTo>
                        <a:pt x="498" y="610"/>
                      </a:lnTo>
                      <a:lnTo>
                        <a:pt x="476" y="613"/>
                      </a:lnTo>
                      <a:lnTo>
                        <a:pt x="456" y="621"/>
                      </a:lnTo>
                      <a:lnTo>
                        <a:pt x="440" y="635"/>
                      </a:lnTo>
                      <a:lnTo>
                        <a:pt x="425" y="652"/>
                      </a:lnTo>
                      <a:lnTo>
                        <a:pt x="417" y="672"/>
                      </a:lnTo>
                      <a:lnTo>
                        <a:pt x="415" y="694"/>
                      </a:lnTo>
                      <a:lnTo>
                        <a:pt x="415" y="772"/>
                      </a:lnTo>
                      <a:lnTo>
                        <a:pt x="231" y="772"/>
                      </a:lnTo>
                      <a:lnTo>
                        <a:pt x="44" y="932"/>
                      </a:lnTo>
                      <a:lnTo>
                        <a:pt x="110" y="772"/>
                      </a:lnTo>
                      <a:lnTo>
                        <a:pt x="83" y="772"/>
                      </a:lnTo>
                      <a:lnTo>
                        <a:pt x="61" y="769"/>
                      </a:lnTo>
                      <a:lnTo>
                        <a:pt x="41" y="761"/>
                      </a:lnTo>
                      <a:lnTo>
                        <a:pt x="24" y="748"/>
                      </a:lnTo>
                      <a:lnTo>
                        <a:pt x="11" y="730"/>
                      </a:lnTo>
                      <a:lnTo>
                        <a:pt x="3" y="710"/>
                      </a:lnTo>
                      <a:lnTo>
                        <a:pt x="0" y="688"/>
                      </a:lnTo>
                      <a:lnTo>
                        <a:pt x="0" y="84"/>
                      </a:lnTo>
                      <a:lnTo>
                        <a:pt x="3" y="61"/>
                      </a:lnTo>
                      <a:lnTo>
                        <a:pt x="11" y="41"/>
                      </a:lnTo>
                      <a:lnTo>
                        <a:pt x="24" y="25"/>
                      </a:lnTo>
                      <a:lnTo>
                        <a:pt x="41" y="11"/>
                      </a:lnTo>
                      <a:lnTo>
                        <a:pt x="61" y="2"/>
                      </a:lnTo>
                      <a:lnTo>
                        <a:pt x="8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44" name="Freeform 22"/>
                <p:cNvSpPr>
                  <a:spLocks noEditPoints="1"/>
                </p:cNvSpPr>
                <p:nvPr/>
              </p:nvSpPr>
              <p:spPr bwMode="auto">
                <a:xfrm>
                  <a:off x="3738" y="-170"/>
                  <a:ext cx="248" cy="187"/>
                </a:xfrm>
                <a:custGeom>
                  <a:avLst/>
                  <a:gdLst>
                    <a:gd name="T0" fmla="*/ 855 w 1241"/>
                    <a:gd name="T1" fmla="*/ 289 h 931"/>
                    <a:gd name="T2" fmla="*/ 819 w 1241"/>
                    <a:gd name="T3" fmla="*/ 310 h 931"/>
                    <a:gd name="T4" fmla="*/ 799 w 1241"/>
                    <a:gd name="T5" fmla="*/ 346 h 931"/>
                    <a:gd name="T6" fmla="*/ 799 w 1241"/>
                    <a:gd name="T7" fmla="*/ 389 h 931"/>
                    <a:gd name="T8" fmla="*/ 819 w 1241"/>
                    <a:gd name="T9" fmla="*/ 424 h 931"/>
                    <a:gd name="T10" fmla="*/ 855 w 1241"/>
                    <a:gd name="T11" fmla="*/ 444 h 931"/>
                    <a:gd name="T12" fmla="*/ 897 w 1241"/>
                    <a:gd name="T13" fmla="*/ 444 h 931"/>
                    <a:gd name="T14" fmla="*/ 932 w 1241"/>
                    <a:gd name="T15" fmla="*/ 424 h 931"/>
                    <a:gd name="T16" fmla="*/ 953 w 1241"/>
                    <a:gd name="T17" fmla="*/ 389 h 931"/>
                    <a:gd name="T18" fmla="*/ 953 w 1241"/>
                    <a:gd name="T19" fmla="*/ 346 h 931"/>
                    <a:gd name="T20" fmla="*/ 932 w 1241"/>
                    <a:gd name="T21" fmla="*/ 310 h 931"/>
                    <a:gd name="T22" fmla="*/ 897 w 1241"/>
                    <a:gd name="T23" fmla="*/ 289 h 931"/>
                    <a:gd name="T24" fmla="*/ 625 w 1241"/>
                    <a:gd name="T25" fmla="*/ 287 h 931"/>
                    <a:gd name="T26" fmla="*/ 584 w 1241"/>
                    <a:gd name="T27" fmla="*/ 297 h 931"/>
                    <a:gd name="T28" fmla="*/ 555 w 1241"/>
                    <a:gd name="T29" fmla="*/ 327 h 931"/>
                    <a:gd name="T30" fmla="*/ 544 w 1241"/>
                    <a:gd name="T31" fmla="*/ 367 h 931"/>
                    <a:gd name="T32" fmla="*/ 555 w 1241"/>
                    <a:gd name="T33" fmla="*/ 408 h 931"/>
                    <a:gd name="T34" fmla="*/ 584 w 1241"/>
                    <a:gd name="T35" fmla="*/ 437 h 931"/>
                    <a:gd name="T36" fmla="*/ 625 w 1241"/>
                    <a:gd name="T37" fmla="*/ 448 h 931"/>
                    <a:gd name="T38" fmla="*/ 665 w 1241"/>
                    <a:gd name="T39" fmla="*/ 437 h 931"/>
                    <a:gd name="T40" fmla="*/ 694 w 1241"/>
                    <a:gd name="T41" fmla="*/ 408 h 931"/>
                    <a:gd name="T42" fmla="*/ 705 w 1241"/>
                    <a:gd name="T43" fmla="*/ 367 h 931"/>
                    <a:gd name="T44" fmla="*/ 694 w 1241"/>
                    <a:gd name="T45" fmla="*/ 327 h 931"/>
                    <a:gd name="T46" fmla="*/ 665 w 1241"/>
                    <a:gd name="T47" fmla="*/ 297 h 931"/>
                    <a:gd name="T48" fmla="*/ 625 w 1241"/>
                    <a:gd name="T49" fmla="*/ 287 h 931"/>
                    <a:gd name="T50" fmla="*/ 344 w 1241"/>
                    <a:gd name="T51" fmla="*/ 289 h 931"/>
                    <a:gd name="T52" fmla="*/ 307 w 1241"/>
                    <a:gd name="T53" fmla="*/ 310 h 931"/>
                    <a:gd name="T54" fmla="*/ 287 w 1241"/>
                    <a:gd name="T55" fmla="*/ 346 h 931"/>
                    <a:gd name="T56" fmla="*/ 287 w 1241"/>
                    <a:gd name="T57" fmla="*/ 389 h 931"/>
                    <a:gd name="T58" fmla="*/ 307 w 1241"/>
                    <a:gd name="T59" fmla="*/ 424 h 931"/>
                    <a:gd name="T60" fmla="*/ 344 w 1241"/>
                    <a:gd name="T61" fmla="*/ 444 h 931"/>
                    <a:gd name="T62" fmla="*/ 386 w 1241"/>
                    <a:gd name="T63" fmla="*/ 444 h 931"/>
                    <a:gd name="T64" fmla="*/ 421 w 1241"/>
                    <a:gd name="T65" fmla="*/ 424 h 931"/>
                    <a:gd name="T66" fmla="*/ 442 w 1241"/>
                    <a:gd name="T67" fmla="*/ 389 h 931"/>
                    <a:gd name="T68" fmla="*/ 442 w 1241"/>
                    <a:gd name="T69" fmla="*/ 346 h 931"/>
                    <a:gd name="T70" fmla="*/ 421 w 1241"/>
                    <a:gd name="T71" fmla="*/ 310 h 931"/>
                    <a:gd name="T72" fmla="*/ 386 w 1241"/>
                    <a:gd name="T73" fmla="*/ 289 h 931"/>
                    <a:gd name="T74" fmla="*/ 83 w 1241"/>
                    <a:gd name="T75" fmla="*/ 0 h 931"/>
                    <a:gd name="T76" fmla="*/ 1180 w 1241"/>
                    <a:gd name="T77" fmla="*/ 2 h 931"/>
                    <a:gd name="T78" fmla="*/ 1216 w 1241"/>
                    <a:gd name="T79" fmla="*/ 24 h 931"/>
                    <a:gd name="T80" fmla="*/ 1237 w 1241"/>
                    <a:gd name="T81" fmla="*/ 61 h 931"/>
                    <a:gd name="T82" fmla="*/ 1241 w 1241"/>
                    <a:gd name="T83" fmla="*/ 688 h 931"/>
                    <a:gd name="T84" fmla="*/ 1229 w 1241"/>
                    <a:gd name="T85" fmla="*/ 730 h 931"/>
                    <a:gd name="T86" fmla="*/ 1200 w 1241"/>
                    <a:gd name="T87" fmla="*/ 761 h 931"/>
                    <a:gd name="T88" fmla="*/ 1158 w 1241"/>
                    <a:gd name="T89" fmla="*/ 771 h 931"/>
                    <a:gd name="T90" fmla="*/ 1196 w 1241"/>
                    <a:gd name="T91" fmla="*/ 931 h 931"/>
                    <a:gd name="T92" fmla="*/ 83 w 1241"/>
                    <a:gd name="T93" fmla="*/ 771 h 931"/>
                    <a:gd name="T94" fmla="*/ 41 w 1241"/>
                    <a:gd name="T95" fmla="*/ 761 h 931"/>
                    <a:gd name="T96" fmla="*/ 12 w 1241"/>
                    <a:gd name="T97" fmla="*/ 730 h 931"/>
                    <a:gd name="T98" fmla="*/ 0 w 1241"/>
                    <a:gd name="T99" fmla="*/ 688 h 931"/>
                    <a:gd name="T100" fmla="*/ 2 w 1241"/>
                    <a:gd name="T101" fmla="*/ 61 h 931"/>
                    <a:gd name="T102" fmla="*/ 25 w 1241"/>
                    <a:gd name="T103" fmla="*/ 24 h 931"/>
                    <a:gd name="T104" fmla="*/ 61 w 1241"/>
                    <a:gd name="T105" fmla="*/ 2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1" h="931">
                      <a:moveTo>
                        <a:pt x="876" y="287"/>
                      </a:moveTo>
                      <a:lnTo>
                        <a:pt x="855" y="289"/>
                      </a:lnTo>
                      <a:lnTo>
                        <a:pt x="835" y="297"/>
                      </a:lnTo>
                      <a:lnTo>
                        <a:pt x="819" y="310"/>
                      </a:lnTo>
                      <a:lnTo>
                        <a:pt x="807" y="327"/>
                      </a:lnTo>
                      <a:lnTo>
                        <a:pt x="799" y="346"/>
                      </a:lnTo>
                      <a:lnTo>
                        <a:pt x="795" y="367"/>
                      </a:lnTo>
                      <a:lnTo>
                        <a:pt x="799" y="389"/>
                      </a:lnTo>
                      <a:lnTo>
                        <a:pt x="807" y="408"/>
                      </a:lnTo>
                      <a:lnTo>
                        <a:pt x="819" y="424"/>
                      </a:lnTo>
                      <a:lnTo>
                        <a:pt x="835" y="437"/>
                      </a:lnTo>
                      <a:lnTo>
                        <a:pt x="855" y="444"/>
                      </a:lnTo>
                      <a:lnTo>
                        <a:pt x="876" y="448"/>
                      </a:lnTo>
                      <a:lnTo>
                        <a:pt x="897" y="444"/>
                      </a:lnTo>
                      <a:lnTo>
                        <a:pt x="916" y="437"/>
                      </a:lnTo>
                      <a:lnTo>
                        <a:pt x="932" y="424"/>
                      </a:lnTo>
                      <a:lnTo>
                        <a:pt x="945" y="408"/>
                      </a:lnTo>
                      <a:lnTo>
                        <a:pt x="953" y="389"/>
                      </a:lnTo>
                      <a:lnTo>
                        <a:pt x="956" y="367"/>
                      </a:lnTo>
                      <a:lnTo>
                        <a:pt x="953" y="346"/>
                      </a:lnTo>
                      <a:lnTo>
                        <a:pt x="945" y="327"/>
                      </a:lnTo>
                      <a:lnTo>
                        <a:pt x="932" y="310"/>
                      </a:lnTo>
                      <a:lnTo>
                        <a:pt x="916" y="297"/>
                      </a:lnTo>
                      <a:lnTo>
                        <a:pt x="897" y="289"/>
                      </a:lnTo>
                      <a:lnTo>
                        <a:pt x="876" y="287"/>
                      </a:lnTo>
                      <a:close/>
                      <a:moveTo>
                        <a:pt x="625" y="287"/>
                      </a:moveTo>
                      <a:lnTo>
                        <a:pt x="603" y="289"/>
                      </a:lnTo>
                      <a:lnTo>
                        <a:pt x="584" y="297"/>
                      </a:lnTo>
                      <a:lnTo>
                        <a:pt x="568" y="310"/>
                      </a:lnTo>
                      <a:lnTo>
                        <a:pt x="555" y="327"/>
                      </a:lnTo>
                      <a:lnTo>
                        <a:pt x="548" y="346"/>
                      </a:lnTo>
                      <a:lnTo>
                        <a:pt x="544" y="367"/>
                      </a:lnTo>
                      <a:lnTo>
                        <a:pt x="548" y="389"/>
                      </a:lnTo>
                      <a:lnTo>
                        <a:pt x="555" y="408"/>
                      </a:lnTo>
                      <a:lnTo>
                        <a:pt x="568" y="424"/>
                      </a:lnTo>
                      <a:lnTo>
                        <a:pt x="584" y="437"/>
                      </a:lnTo>
                      <a:lnTo>
                        <a:pt x="603" y="444"/>
                      </a:lnTo>
                      <a:lnTo>
                        <a:pt x="625" y="448"/>
                      </a:lnTo>
                      <a:lnTo>
                        <a:pt x="646" y="444"/>
                      </a:lnTo>
                      <a:lnTo>
                        <a:pt x="665" y="437"/>
                      </a:lnTo>
                      <a:lnTo>
                        <a:pt x="681" y="424"/>
                      </a:lnTo>
                      <a:lnTo>
                        <a:pt x="694" y="408"/>
                      </a:lnTo>
                      <a:lnTo>
                        <a:pt x="703" y="389"/>
                      </a:lnTo>
                      <a:lnTo>
                        <a:pt x="705" y="367"/>
                      </a:lnTo>
                      <a:lnTo>
                        <a:pt x="703" y="346"/>
                      </a:lnTo>
                      <a:lnTo>
                        <a:pt x="694" y="327"/>
                      </a:lnTo>
                      <a:lnTo>
                        <a:pt x="681" y="310"/>
                      </a:lnTo>
                      <a:lnTo>
                        <a:pt x="665" y="297"/>
                      </a:lnTo>
                      <a:lnTo>
                        <a:pt x="646" y="289"/>
                      </a:lnTo>
                      <a:lnTo>
                        <a:pt x="625" y="287"/>
                      </a:lnTo>
                      <a:close/>
                      <a:moveTo>
                        <a:pt x="365" y="287"/>
                      </a:moveTo>
                      <a:lnTo>
                        <a:pt x="344" y="289"/>
                      </a:lnTo>
                      <a:lnTo>
                        <a:pt x="324" y="297"/>
                      </a:lnTo>
                      <a:lnTo>
                        <a:pt x="307" y="310"/>
                      </a:lnTo>
                      <a:lnTo>
                        <a:pt x="296" y="327"/>
                      </a:lnTo>
                      <a:lnTo>
                        <a:pt x="287" y="346"/>
                      </a:lnTo>
                      <a:lnTo>
                        <a:pt x="284" y="367"/>
                      </a:lnTo>
                      <a:lnTo>
                        <a:pt x="287" y="389"/>
                      </a:lnTo>
                      <a:lnTo>
                        <a:pt x="296" y="408"/>
                      </a:lnTo>
                      <a:lnTo>
                        <a:pt x="307" y="424"/>
                      </a:lnTo>
                      <a:lnTo>
                        <a:pt x="324" y="437"/>
                      </a:lnTo>
                      <a:lnTo>
                        <a:pt x="344" y="444"/>
                      </a:lnTo>
                      <a:lnTo>
                        <a:pt x="365" y="448"/>
                      </a:lnTo>
                      <a:lnTo>
                        <a:pt x="386" y="444"/>
                      </a:lnTo>
                      <a:lnTo>
                        <a:pt x="405" y="437"/>
                      </a:lnTo>
                      <a:lnTo>
                        <a:pt x="421" y="424"/>
                      </a:lnTo>
                      <a:lnTo>
                        <a:pt x="434" y="408"/>
                      </a:lnTo>
                      <a:lnTo>
                        <a:pt x="442" y="389"/>
                      </a:lnTo>
                      <a:lnTo>
                        <a:pt x="445" y="367"/>
                      </a:lnTo>
                      <a:lnTo>
                        <a:pt x="442" y="346"/>
                      </a:lnTo>
                      <a:lnTo>
                        <a:pt x="434" y="327"/>
                      </a:lnTo>
                      <a:lnTo>
                        <a:pt x="421" y="310"/>
                      </a:lnTo>
                      <a:lnTo>
                        <a:pt x="405" y="297"/>
                      </a:lnTo>
                      <a:lnTo>
                        <a:pt x="386" y="289"/>
                      </a:lnTo>
                      <a:lnTo>
                        <a:pt x="365" y="287"/>
                      </a:lnTo>
                      <a:close/>
                      <a:moveTo>
                        <a:pt x="83" y="0"/>
                      </a:moveTo>
                      <a:lnTo>
                        <a:pt x="1158" y="0"/>
                      </a:lnTo>
                      <a:lnTo>
                        <a:pt x="1180" y="2"/>
                      </a:lnTo>
                      <a:lnTo>
                        <a:pt x="1200" y="12"/>
                      </a:lnTo>
                      <a:lnTo>
                        <a:pt x="1216" y="24"/>
                      </a:lnTo>
                      <a:lnTo>
                        <a:pt x="1229" y="41"/>
                      </a:lnTo>
                      <a:lnTo>
                        <a:pt x="1237" y="61"/>
                      </a:lnTo>
                      <a:lnTo>
                        <a:pt x="1241" y="83"/>
                      </a:lnTo>
                      <a:lnTo>
                        <a:pt x="1241" y="688"/>
                      </a:lnTo>
                      <a:lnTo>
                        <a:pt x="1237" y="710"/>
                      </a:lnTo>
                      <a:lnTo>
                        <a:pt x="1229" y="730"/>
                      </a:lnTo>
                      <a:lnTo>
                        <a:pt x="1216" y="748"/>
                      </a:lnTo>
                      <a:lnTo>
                        <a:pt x="1200" y="761"/>
                      </a:lnTo>
                      <a:lnTo>
                        <a:pt x="1180" y="769"/>
                      </a:lnTo>
                      <a:lnTo>
                        <a:pt x="1158" y="771"/>
                      </a:lnTo>
                      <a:lnTo>
                        <a:pt x="1131" y="771"/>
                      </a:lnTo>
                      <a:lnTo>
                        <a:pt x="1196" y="931"/>
                      </a:lnTo>
                      <a:lnTo>
                        <a:pt x="1009" y="771"/>
                      </a:lnTo>
                      <a:lnTo>
                        <a:pt x="83" y="771"/>
                      </a:lnTo>
                      <a:lnTo>
                        <a:pt x="61" y="769"/>
                      </a:lnTo>
                      <a:lnTo>
                        <a:pt x="41" y="761"/>
                      </a:lnTo>
                      <a:lnTo>
                        <a:pt x="25" y="748"/>
                      </a:lnTo>
                      <a:lnTo>
                        <a:pt x="12" y="730"/>
                      </a:lnTo>
                      <a:lnTo>
                        <a:pt x="2" y="710"/>
                      </a:lnTo>
                      <a:lnTo>
                        <a:pt x="0" y="688"/>
                      </a:lnTo>
                      <a:lnTo>
                        <a:pt x="0" y="83"/>
                      </a:lnTo>
                      <a:lnTo>
                        <a:pt x="2" y="61"/>
                      </a:lnTo>
                      <a:lnTo>
                        <a:pt x="12" y="41"/>
                      </a:lnTo>
                      <a:lnTo>
                        <a:pt x="25" y="24"/>
                      </a:lnTo>
                      <a:lnTo>
                        <a:pt x="41" y="12"/>
                      </a:lnTo>
                      <a:lnTo>
                        <a:pt x="61" y="2"/>
                      </a:lnTo>
                      <a:lnTo>
                        <a:pt x="8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grpSp>
        </p:grpSp>
        <p:pic>
          <p:nvPicPr>
            <p:cNvPr id="66" name="Picture 65"/>
            <p:cNvPicPr>
              <a:picLocks noChangeAspect="1"/>
            </p:cNvPicPr>
            <p:nvPr/>
          </p:nvPicPr>
          <p:blipFill rotWithShape="1">
            <a:blip r:embed="rId3">
              <a:extLst>
                <a:ext uri="{28A0092B-C50C-407E-A947-70E740481C1C}">
                  <a14:useLocalDpi xmlns:a14="http://schemas.microsoft.com/office/drawing/2010/main"/>
                </a:ext>
              </a:extLst>
            </a:blip>
            <a:srcRect b="38596"/>
            <a:stretch/>
          </p:blipFill>
          <p:spPr>
            <a:xfrm flipH="1">
              <a:off x="6421220" y="3360375"/>
              <a:ext cx="5713854" cy="240844"/>
            </a:xfrm>
            <a:prstGeom prst="rect">
              <a:avLst/>
            </a:prstGeom>
            <a:ln>
              <a:noFill/>
            </a:ln>
          </p:spPr>
        </p:pic>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76476" y="1267430"/>
            <a:ext cx="3844660" cy="4721661"/>
          </a:xfrm>
          <a:prstGeom prst="rect">
            <a:avLst/>
          </a:prstGeom>
        </p:spPr>
      </p:pic>
      <p:sp>
        <p:nvSpPr>
          <p:cNvPr id="6" name="Rectangle 5"/>
          <p:cNvSpPr/>
          <p:nvPr/>
        </p:nvSpPr>
        <p:spPr>
          <a:xfrm>
            <a:off x="1589" y="1267430"/>
            <a:ext cx="2517978" cy="47216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b="38596"/>
          <a:stretch/>
        </p:blipFill>
        <p:spPr>
          <a:xfrm rot="16200000">
            <a:off x="511996" y="3331911"/>
            <a:ext cx="4509865" cy="38090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b="38596"/>
          <a:stretch/>
        </p:blipFill>
        <p:spPr>
          <a:xfrm rot="5400000" flipH="1">
            <a:off x="3947978" y="3310928"/>
            <a:ext cx="4509863" cy="422869"/>
          </a:xfrm>
          <a:prstGeom prst="rect">
            <a:avLst/>
          </a:prstGeom>
          <a:ln>
            <a:noFill/>
          </a:ln>
        </p:spPr>
      </p:pic>
      <p:sp>
        <p:nvSpPr>
          <p:cNvPr id="23" name="Title 1"/>
          <p:cNvSpPr txBox="1">
            <a:spLocks/>
          </p:cNvSpPr>
          <p:nvPr/>
        </p:nvSpPr>
        <p:spPr>
          <a:xfrm>
            <a:off x="23272" y="2498781"/>
            <a:ext cx="2553204" cy="14761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399">
                <a:solidFill>
                  <a:schemeClr val="bg1"/>
                </a:solidFill>
                <a:latin typeface="Calibri" panose="020F0502020204030204" pitchFamily="34" charset="0"/>
                <a:cs typeface="Calibri" panose="020F0502020204030204" pitchFamily="34" charset="0"/>
              </a:rPr>
              <a:t>Digital Marketing Tactics</a:t>
            </a:r>
          </a:p>
        </p:txBody>
      </p:sp>
      <p:grpSp>
        <p:nvGrpSpPr>
          <p:cNvPr id="73" name="Group 72"/>
          <p:cNvGrpSpPr/>
          <p:nvPr/>
        </p:nvGrpSpPr>
        <p:grpSpPr>
          <a:xfrm>
            <a:off x="6478046" y="1267430"/>
            <a:ext cx="5712367" cy="1162506"/>
            <a:chOff x="6478144" y="1585960"/>
            <a:chExt cx="5713855" cy="1243970"/>
          </a:xfrm>
        </p:grpSpPr>
        <p:grpSp>
          <p:nvGrpSpPr>
            <p:cNvPr id="61" name="Group 60"/>
            <p:cNvGrpSpPr/>
            <p:nvPr/>
          </p:nvGrpSpPr>
          <p:grpSpPr>
            <a:xfrm>
              <a:off x="6478144" y="1585960"/>
              <a:ext cx="5713855" cy="1026364"/>
              <a:chOff x="6478144" y="1585960"/>
              <a:chExt cx="5713855" cy="1026364"/>
            </a:xfrm>
          </p:grpSpPr>
          <p:sp>
            <p:nvSpPr>
              <p:cNvPr id="9" name="Rectangle 8"/>
              <p:cNvSpPr/>
              <p:nvPr/>
            </p:nvSpPr>
            <p:spPr>
              <a:xfrm>
                <a:off x="6478144" y="1585960"/>
                <a:ext cx="5713855" cy="1026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4" name="Rectangle 13"/>
              <p:cNvSpPr/>
              <p:nvPr/>
            </p:nvSpPr>
            <p:spPr>
              <a:xfrm>
                <a:off x="6649050" y="1697053"/>
                <a:ext cx="808360" cy="76199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p:cNvSpPr/>
              <p:nvPr/>
            </p:nvSpPr>
            <p:spPr>
              <a:xfrm>
                <a:off x="7628316" y="1664437"/>
                <a:ext cx="4445905" cy="888955"/>
              </a:xfrm>
              <a:prstGeom prst="rect">
                <a:avLst/>
              </a:prstGeom>
            </p:spPr>
            <p:txBody>
              <a:bodyPr wrap="square">
                <a:spAutoFit/>
              </a:bodyPr>
              <a:lstStyle/>
              <a:p>
                <a:r>
                  <a:rPr lang="en-US" sz="2399">
                    <a:solidFill>
                      <a:schemeClr val="bg1"/>
                    </a:solidFill>
                    <a:latin typeface="Arial" panose="020B0604020202020204" pitchFamily="34" charset="0"/>
                    <a:cs typeface="Arial" panose="020B0604020202020204" pitchFamily="34" charset="0"/>
                  </a:rPr>
                  <a:t>Create a modern, attractive, well-designed website</a:t>
                </a:r>
              </a:p>
            </p:txBody>
          </p:sp>
          <p:grpSp>
            <p:nvGrpSpPr>
              <p:cNvPr id="25" name="Group 4"/>
              <p:cNvGrpSpPr>
                <a:grpSpLocks noChangeAspect="1"/>
              </p:cNvGrpSpPr>
              <p:nvPr/>
            </p:nvGrpSpPr>
            <p:grpSpPr bwMode="auto">
              <a:xfrm>
                <a:off x="6854532" y="1818532"/>
                <a:ext cx="397396" cy="479695"/>
                <a:chOff x="1183" y="-579"/>
                <a:chExt cx="2255" cy="2722"/>
              </a:xfrm>
              <a:solidFill>
                <a:schemeClr val="bg1"/>
              </a:solidFill>
            </p:grpSpPr>
            <p:sp>
              <p:nvSpPr>
                <p:cNvPr id="28" name="Freeform 6"/>
                <p:cNvSpPr>
                  <a:spLocks/>
                </p:cNvSpPr>
                <p:nvPr/>
              </p:nvSpPr>
              <p:spPr bwMode="auto">
                <a:xfrm>
                  <a:off x="2368" y="1750"/>
                  <a:ext cx="148" cy="243"/>
                </a:xfrm>
                <a:custGeom>
                  <a:avLst/>
                  <a:gdLst>
                    <a:gd name="T0" fmla="*/ 0 w 298"/>
                    <a:gd name="T1" fmla="*/ 0 h 487"/>
                    <a:gd name="T2" fmla="*/ 63 w 298"/>
                    <a:gd name="T3" fmla="*/ 17 h 487"/>
                    <a:gd name="T4" fmla="*/ 124 w 298"/>
                    <a:gd name="T5" fmla="*/ 38 h 487"/>
                    <a:gd name="T6" fmla="*/ 184 w 298"/>
                    <a:gd name="T7" fmla="*/ 65 h 487"/>
                    <a:gd name="T8" fmla="*/ 210 w 298"/>
                    <a:gd name="T9" fmla="*/ 80 h 487"/>
                    <a:gd name="T10" fmla="*/ 235 w 298"/>
                    <a:gd name="T11" fmla="*/ 96 h 487"/>
                    <a:gd name="T12" fmla="*/ 257 w 298"/>
                    <a:gd name="T13" fmla="*/ 118 h 487"/>
                    <a:gd name="T14" fmla="*/ 273 w 298"/>
                    <a:gd name="T15" fmla="*/ 139 h 487"/>
                    <a:gd name="T16" fmla="*/ 285 w 298"/>
                    <a:gd name="T17" fmla="*/ 164 h 487"/>
                    <a:gd name="T18" fmla="*/ 293 w 298"/>
                    <a:gd name="T19" fmla="*/ 191 h 487"/>
                    <a:gd name="T20" fmla="*/ 298 w 298"/>
                    <a:gd name="T21" fmla="*/ 229 h 487"/>
                    <a:gd name="T22" fmla="*/ 296 w 298"/>
                    <a:gd name="T23" fmla="*/ 268 h 487"/>
                    <a:gd name="T24" fmla="*/ 288 w 298"/>
                    <a:gd name="T25" fmla="*/ 306 h 487"/>
                    <a:gd name="T26" fmla="*/ 271 w 298"/>
                    <a:gd name="T27" fmla="*/ 343 h 487"/>
                    <a:gd name="T28" fmla="*/ 250 w 298"/>
                    <a:gd name="T29" fmla="*/ 376 h 487"/>
                    <a:gd name="T30" fmla="*/ 222 w 298"/>
                    <a:gd name="T31" fmla="*/ 404 h 487"/>
                    <a:gd name="T32" fmla="*/ 189 w 298"/>
                    <a:gd name="T33" fmla="*/ 427 h 487"/>
                    <a:gd name="T34" fmla="*/ 154 w 298"/>
                    <a:gd name="T35" fmla="*/ 445 h 487"/>
                    <a:gd name="T36" fmla="*/ 116 w 298"/>
                    <a:gd name="T37" fmla="*/ 460 h 487"/>
                    <a:gd name="T38" fmla="*/ 78 w 298"/>
                    <a:gd name="T39" fmla="*/ 472 h 487"/>
                    <a:gd name="T40" fmla="*/ 38 w 298"/>
                    <a:gd name="T41" fmla="*/ 480 h 487"/>
                    <a:gd name="T42" fmla="*/ 0 w 298"/>
                    <a:gd name="T43" fmla="*/ 487 h 487"/>
                    <a:gd name="T44" fmla="*/ 0 w 298"/>
                    <a:gd name="T45"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8" h="487">
                      <a:moveTo>
                        <a:pt x="0" y="0"/>
                      </a:moveTo>
                      <a:lnTo>
                        <a:pt x="63" y="17"/>
                      </a:lnTo>
                      <a:lnTo>
                        <a:pt x="124" y="38"/>
                      </a:lnTo>
                      <a:lnTo>
                        <a:pt x="184" y="65"/>
                      </a:lnTo>
                      <a:lnTo>
                        <a:pt x="210" y="80"/>
                      </a:lnTo>
                      <a:lnTo>
                        <a:pt x="235" y="96"/>
                      </a:lnTo>
                      <a:lnTo>
                        <a:pt x="257" y="118"/>
                      </a:lnTo>
                      <a:lnTo>
                        <a:pt x="273" y="139"/>
                      </a:lnTo>
                      <a:lnTo>
                        <a:pt x="285" y="164"/>
                      </a:lnTo>
                      <a:lnTo>
                        <a:pt x="293" y="191"/>
                      </a:lnTo>
                      <a:lnTo>
                        <a:pt x="298" y="229"/>
                      </a:lnTo>
                      <a:lnTo>
                        <a:pt x="296" y="268"/>
                      </a:lnTo>
                      <a:lnTo>
                        <a:pt x="288" y="306"/>
                      </a:lnTo>
                      <a:lnTo>
                        <a:pt x="271" y="343"/>
                      </a:lnTo>
                      <a:lnTo>
                        <a:pt x="250" y="376"/>
                      </a:lnTo>
                      <a:lnTo>
                        <a:pt x="222" y="404"/>
                      </a:lnTo>
                      <a:lnTo>
                        <a:pt x="189" y="427"/>
                      </a:lnTo>
                      <a:lnTo>
                        <a:pt x="154" y="445"/>
                      </a:lnTo>
                      <a:lnTo>
                        <a:pt x="116" y="460"/>
                      </a:lnTo>
                      <a:lnTo>
                        <a:pt x="78" y="472"/>
                      </a:lnTo>
                      <a:lnTo>
                        <a:pt x="38" y="480"/>
                      </a:lnTo>
                      <a:lnTo>
                        <a:pt x="0" y="487"/>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29" name="Freeform 7"/>
                <p:cNvSpPr>
                  <a:spLocks/>
                </p:cNvSpPr>
                <p:nvPr/>
              </p:nvSpPr>
              <p:spPr bwMode="auto">
                <a:xfrm>
                  <a:off x="2112" y="1358"/>
                  <a:ext cx="122" cy="221"/>
                </a:xfrm>
                <a:custGeom>
                  <a:avLst/>
                  <a:gdLst>
                    <a:gd name="T0" fmla="*/ 243 w 243"/>
                    <a:gd name="T1" fmla="*/ 0 h 442"/>
                    <a:gd name="T2" fmla="*/ 243 w 243"/>
                    <a:gd name="T3" fmla="*/ 442 h 442"/>
                    <a:gd name="T4" fmla="*/ 199 w 243"/>
                    <a:gd name="T5" fmla="*/ 427 h 442"/>
                    <a:gd name="T6" fmla="*/ 157 w 243"/>
                    <a:gd name="T7" fmla="*/ 412 h 442"/>
                    <a:gd name="T8" fmla="*/ 113 w 243"/>
                    <a:gd name="T9" fmla="*/ 390 h 442"/>
                    <a:gd name="T10" fmla="*/ 70 w 243"/>
                    <a:gd name="T11" fmla="*/ 365 h 442"/>
                    <a:gd name="T12" fmla="*/ 47 w 243"/>
                    <a:gd name="T13" fmla="*/ 347 h 442"/>
                    <a:gd name="T14" fmla="*/ 27 w 243"/>
                    <a:gd name="T15" fmla="*/ 327 h 442"/>
                    <a:gd name="T16" fmla="*/ 12 w 243"/>
                    <a:gd name="T17" fmla="*/ 301 h 442"/>
                    <a:gd name="T18" fmla="*/ 4 w 243"/>
                    <a:gd name="T19" fmla="*/ 271 h 442"/>
                    <a:gd name="T20" fmla="*/ 0 w 243"/>
                    <a:gd name="T21" fmla="*/ 238 h 442"/>
                    <a:gd name="T22" fmla="*/ 0 w 243"/>
                    <a:gd name="T23" fmla="*/ 207 h 442"/>
                    <a:gd name="T24" fmla="*/ 7 w 243"/>
                    <a:gd name="T25" fmla="*/ 177 h 442"/>
                    <a:gd name="T26" fmla="*/ 17 w 243"/>
                    <a:gd name="T27" fmla="*/ 147 h 442"/>
                    <a:gd name="T28" fmla="*/ 33 w 243"/>
                    <a:gd name="T29" fmla="*/ 121 h 442"/>
                    <a:gd name="T30" fmla="*/ 58 w 243"/>
                    <a:gd name="T31" fmla="*/ 89 h 442"/>
                    <a:gd name="T32" fmla="*/ 91 w 243"/>
                    <a:gd name="T33" fmla="*/ 63 h 442"/>
                    <a:gd name="T34" fmla="*/ 126 w 243"/>
                    <a:gd name="T35" fmla="*/ 41 h 442"/>
                    <a:gd name="T36" fmla="*/ 164 w 243"/>
                    <a:gd name="T37" fmla="*/ 23 h 442"/>
                    <a:gd name="T38" fmla="*/ 204 w 243"/>
                    <a:gd name="T39" fmla="*/ 10 h 442"/>
                    <a:gd name="T40" fmla="*/ 243 w 243"/>
                    <a:gd name="T4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442">
                      <a:moveTo>
                        <a:pt x="243" y="0"/>
                      </a:moveTo>
                      <a:lnTo>
                        <a:pt x="243" y="442"/>
                      </a:lnTo>
                      <a:lnTo>
                        <a:pt x="199" y="427"/>
                      </a:lnTo>
                      <a:lnTo>
                        <a:pt x="157" y="412"/>
                      </a:lnTo>
                      <a:lnTo>
                        <a:pt x="113" y="390"/>
                      </a:lnTo>
                      <a:lnTo>
                        <a:pt x="70" y="365"/>
                      </a:lnTo>
                      <a:lnTo>
                        <a:pt x="47" y="347"/>
                      </a:lnTo>
                      <a:lnTo>
                        <a:pt x="27" y="327"/>
                      </a:lnTo>
                      <a:lnTo>
                        <a:pt x="12" y="301"/>
                      </a:lnTo>
                      <a:lnTo>
                        <a:pt x="4" y="271"/>
                      </a:lnTo>
                      <a:lnTo>
                        <a:pt x="0" y="238"/>
                      </a:lnTo>
                      <a:lnTo>
                        <a:pt x="0" y="207"/>
                      </a:lnTo>
                      <a:lnTo>
                        <a:pt x="7" y="177"/>
                      </a:lnTo>
                      <a:lnTo>
                        <a:pt x="17" y="147"/>
                      </a:lnTo>
                      <a:lnTo>
                        <a:pt x="33" y="121"/>
                      </a:lnTo>
                      <a:lnTo>
                        <a:pt x="58" y="89"/>
                      </a:lnTo>
                      <a:lnTo>
                        <a:pt x="91" y="63"/>
                      </a:lnTo>
                      <a:lnTo>
                        <a:pt x="126" y="41"/>
                      </a:lnTo>
                      <a:lnTo>
                        <a:pt x="164" y="23"/>
                      </a:lnTo>
                      <a:lnTo>
                        <a:pt x="204" y="10"/>
                      </a:lnTo>
                      <a:lnTo>
                        <a:pt x="24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30" name="Freeform 8"/>
                <p:cNvSpPr>
                  <a:spLocks noEditPoints="1"/>
                </p:cNvSpPr>
                <p:nvPr/>
              </p:nvSpPr>
              <p:spPr bwMode="auto">
                <a:xfrm>
                  <a:off x="1183" y="-579"/>
                  <a:ext cx="2255" cy="2722"/>
                </a:xfrm>
                <a:custGeom>
                  <a:avLst/>
                  <a:gdLst>
                    <a:gd name="T0" fmla="*/ 2105 w 4510"/>
                    <a:gd name="T1" fmla="*/ 2268 h 5443"/>
                    <a:gd name="T2" fmla="*/ 1792 w 4510"/>
                    <a:gd name="T3" fmla="*/ 2563 h 5443"/>
                    <a:gd name="T4" fmla="*/ 1592 w 4510"/>
                    <a:gd name="T5" fmla="*/ 2900 h 5443"/>
                    <a:gd name="T6" fmla="*/ 1683 w 4510"/>
                    <a:gd name="T7" fmla="*/ 3220 h 5443"/>
                    <a:gd name="T8" fmla="*/ 2040 w 4510"/>
                    <a:gd name="T9" fmla="*/ 3420 h 5443"/>
                    <a:gd name="T10" fmla="*/ 1898 w 4510"/>
                    <a:gd name="T11" fmla="*/ 3837 h 5443"/>
                    <a:gd name="T12" fmla="*/ 1781 w 4510"/>
                    <a:gd name="T13" fmla="*/ 3635 h 5443"/>
                    <a:gd name="T14" fmla="*/ 1592 w 4510"/>
                    <a:gd name="T15" fmla="*/ 3688 h 5443"/>
                    <a:gd name="T16" fmla="*/ 1632 w 4510"/>
                    <a:gd name="T17" fmla="*/ 3916 h 5443"/>
                    <a:gd name="T18" fmla="*/ 1971 w 4510"/>
                    <a:gd name="T19" fmla="*/ 4206 h 5443"/>
                    <a:gd name="T20" fmla="*/ 2153 w 4510"/>
                    <a:gd name="T21" fmla="*/ 4502 h 5443"/>
                    <a:gd name="T22" fmla="*/ 2343 w 4510"/>
                    <a:gd name="T23" fmla="*/ 4476 h 5443"/>
                    <a:gd name="T24" fmla="*/ 2568 w 4510"/>
                    <a:gd name="T25" fmla="*/ 4214 h 5443"/>
                    <a:gd name="T26" fmla="*/ 2900 w 4510"/>
                    <a:gd name="T27" fmla="*/ 3920 h 5443"/>
                    <a:gd name="T28" fmla="*/ 2877 w 4510"/>
                    <a:gd name="T29" fmla="*/ 3511 h 5443"/>
                    <a:gd name="T30" fmla="*/ 2887 w 4510"/>
                    <a:gd name="T31" fmla="*/ 3529 h 5443"/>
                    <a:gd name="T32" fmla="*/ 2869 w 4510"/>
                    <a:gd name="T33" fmla="*/ 3496 h 5443"/>
                    <a:gd name="T34" fmla="*/ 2870 w 4510"/>
                    <a:gd name="T35" fmla="*/ 3498 h 5443"/>
                    <a:gd name="T36" fmla="*/ 2735 w 4510"/>
                    <a:gd name="T37" fmla="*/ 3362 h 5443"/>
                    <a:gd name="T38" fmla="*/ 2369 w 4510"/>
                    <a:gd name="T39" fmla="*/ 2715 h 5443"/>
                    <a:gd name="T40" fmla="*/ 2627 w 4510"/>
                    <a:gd name="T41" fmla="*/ 2874 h 5443"/>
                    <a:gd name="T42" fmla="*/ 2740 w 4510"/>
                    <a:gd name="T43" fmla="*/ 3021 h 5443"/>
                    <a:gd name="T44" fmla="*/ 2907 w 4510"/>
                    <a:gd name="T45" fmla="*/ 2925 h 5443"/>
                    <a:gd name="T46" fmla="*/ 2812 w 4510"/>
                    <a:gd name="T47" fmla="*/ 2669 h 5443"/>
                    <a:gd name="T48" fmla="*/ 2421 w 4510"/>
                    <a:gd name="T49" fmla="*/ 2452 h 5443"/>
                    <a:gd name="T50" fmla="*/ 2292 w 4510"/>
                    <a:gd name="T51" fmla="*/ 2176 h 5443"/>
                    <a:gd name="T52" fmla="*/ 1528 w 4510"/>
                    <a:gd name="T53" fmla="*/ 40 h 5443"/>
                    <a:gd name="T54" fmla="*/ 1891 w 4510"/>
                    <a:gd name="T55" fmla="*/ 185 h 5443"/>
                    <a:gd name="T56" fmla="*/ 2263 w 4510"/>
                    <a:gd name="T57" fmla="*/ 174 h 5443"/>
                    <a:gd name="T58" fmla="*/ 2721 w 4510"/>
                    <a:gd name="T59" fmla="*/ 50 h 5443"/>
                    <a:gd name="T60" fmla="*/ 3079 w 4510"/>
                    <a:gd name="T61" fmla="*/ 26 h 5443"/>
                    <a:gd name="T62" fmla="*/ 3093 w 4510"/>
                    <a:gd name="T63" fmla="*/ 260 h 5443"/>
                    <a:gd name="T64" fmla="*/ 2931 w 4510"/>
                    <a:gd name="T65" fmla="*/ 672 h 5443"/>
                    <a:gd name="T66" fmla="*/ 2640 w 4510"/>
                    <a:gd name="T67" fmla="*/ 1089 h 5443"/>
                    <a:gd name="T68" fmla="*/ 2878 w 4510"/>
                    <a:gd name="T69" fmla="*/ 1367 h 5443"/>
                    <a:gd name="T70" fmla="*/ 3356 w 4510"/>
                    <a:gd name="T71" fmla="*/ 1755 h 5443"/>
                    <a:gd name="T72" fmla="*/ 3803 w 4510"/>
                    <a:gd name="T73" fmla="*/ 2262 h 5443"/>
                    <a:gd name="T74" fmla="*/ 4171 w 4510"/>
                    <a:gd name="T75" fmla="*/ 2843 h 5443"/>
                    <a:gd name="T76" fmla="*/ 4423 w 4510"/>
                    <a:gd name="T77" fmla="*/ 3453 h 5443"/>
                    <a:gd name="T78" fmla="*/ 4510 w 4510"/>
                    <a:gd name="T79" fmla="*/ 4050 h 5443"/>
                    <a:gd name="T80" fmla="*/ 4393 w 4510"/>
                    <a:gd name="T81" fmla="*/ 4591 h 5443"/>
                    <a:gd name="T82" fmla="*/ 4026 w 4510"/>
                    <a:gd name="T83" fmla="*/ 5033 h 5443"/>
                    <a:gd name="T84" fmla="*/ 3366 w 4510"/>
                    <a:gd name="T85" fmla="*/ 5333 h 5443"/>
                    <a:gd name="T86" fmla="*/ 2369 w 4510"/>
                    <a:gd name="T87" fmla="*/ 5443 h 5443"/>
                    <a:gd name="T88" fmla="*/ 1255 w 4510"/>
                    <a:gd name="T89" fmla="*/ 5341 h 5443"/>
                    <a:gd name="T90" fmla="*/ 536 w 4510"/>
                    <a:gd name="T91" fmla="*/ 5038 h 5443"/>
                    <a:gd name="T92" fmla="*/ 134 w 4510"/>
                    <a:gd name="T93" fmla="*/ 4578 h 5443"/>
                    <a:gd name="T94" fmla="*/ 0 w 4510"/>
                    <a:gd name="T95" fmla="*/ 4011 h 5443"/>
                    <a:gd name="T96" fmla="*/ 86 w 4510"/>
                    <a:gd name="T97" fmla="*/ 3385 h 5443"/>
                    <a:gd name="T98" fmla="*/ 341 w 4510"/>
                    <a:gd name="T99" fmla="*/ 2750 h 5443"/>
                    <a:gd name="T100" fmla="*/ 718 w 4510"/>
                    <a:gd name="T101" fmla="*/ 2156 h 5443"/>
                    <a:gd name="T102" fmla="*/ 1166 w 4510"/>
                    <a:gd name="T103" fmla="*/ 1651 h 5443"/>
                    <a:gd name="T104" fmla="*/ 1635 w 4510"/>
                    <a:gd name="T105" fmla="*/ 1286 h 5443"/>
                    <a:gd name="T106" fmla="*/ 1476 w 4510"/>
                    <a:gd name="T107" fmla="*/ 953 h 5443"/>
                    <a:gd name="T108" fmla="*/ 1209 w 4510"/>
                    <a:gd name="T109" fmla="*/ 505 h 5443"/>
                    <a:gd name="T110" fmla="*/ 1161 w 4510"/>
                    <a:gd name="T111" fmla="*/ 134 h 5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10" h="5443">
                      <a:moveTo>
                        <a:pt x="2230" y="2164"/>
                      </a:moveTo>
                      <a:lnTo>
                        <a:pt x="2201" y="2167"/>
                      </a:lnTo>
                      <a:lnTo>
                        <a:pt x="2173" y="2179"/>
                      </a:lnTo>
                      <a:lnTo>
                        <a:pt x="2146" y="2197"/>
                      </a:lnTo>
                      <a:lnTo>
                        <a:pt x="2128" y="2219"/>
                      </a:lnTo>
                      <a:lnTo>
                        <a:pt x="2113" y="2242"/>
                      </a:lnTo>
                      <a:lnTo>
                        <a:pt x="2105" y="2268"/>
                      </a:lnTo>
                      <a:lnTo>
                        <a:pt x="2101" y="2297"/>
                      </a:lnTo>
                      <a:lnTo>
                        <a:pt x="2101" y="2445"/>
                      </a:lnTo>
                      <a:lnTo>
                        <a:pt x="2035" y="2457"/>
                      </a:lnTo>
                      <a:lnTo>
                        <a:pt x="1971" y="2475"/>
                      </a:lnTo>
                      <a:lnTo>
                        <a:pt x="1908" y="2498"/>
                      </a:lnTo>
                      <a:lnTo>
                        <a:pt x="1848" y="2528"/>
                      </a:lnTo>
                      <a:lnTo>
                        <a:pt x="1792" y="2563"/>
                      </a:lnTo>
                      <a:lnTo>
                        <a:pt x="1741" y="2606"/>
                      </a:lnTo>
                      <a:lnTo>
                        <a:pt x="1698" y="2651"/>
                      </a:lnTo>
                      <a:lnTo>
                        <a:pt x="1660" y="2702"/>
                      </a:lnTo>
                      <a:lnTo>
                        <a:pt x="1630" y="2756"/>
                      </a:lnTo>
                      <a:lnTo>
                        <a:pt x="1612" y="2803"/>
                      </a:lnTo>
                      <a:lnTo>
                        <a:pt x="1600" y="2851"/>
                      </a:lnTo>
                      <a:lnTo>
                        <a:pt x="1592" y="2900"/>
                      </a:lnTo>
                      <a:lnTo>
                        <a:pt x="1591" y="2950"/>
                      </a:lnTo>
                      <a:lnTo>
                        <a:pt x="1594" y="3000"/>
                      </a:lnTo>
                      <a:lnTo>
                        <a:pt x="1600" y="3048"/>
                      </a:lnTo>
                      <a:lnTo>
                        <a:pt x="1614" y="3096"/>
                      </a:lnTo>
                      <a:lnTo>
                        <a:pt x="1632" y="3142"/>
                      </a:lnTo>
                      <a:lnTo>
                        <a:pt x="1655" y="3183"/>
                      </a:lnTo>
                      <a:lnTo>
                        <a:pt x="1683" y="3220"/>
                      </a:lnTo>
                      <a:lnTo>
                        <a:pt x="1715" y="3254"/>
                      </a:lnTo>
                      <a:lnTo>
                        <a:pt x="1751" y="3284"/>
                      </a:lnTo>
                      <a:lnTo>
                        <a:pt x="1802" y="3321"/>
                      </a:lnTo>
                      <a:lnTo>
                        <a:pt x="1858" y="3352"/>
                      </a:lnTo>
                      <a:lnTo>
                        <a:pt x="1918" y="3379"/>
                      </a:lnTo>
                      <a:lnTo>
                        <a:pt x="1977" y="3400"/>
                      </a:lnTo>
                      <a:lnTo>
                        <a:pt x="2040" y="3420"/>
                      </a:lnTo>
                      <a:lnTo>
                        <a:pt x="2101" y="3436"/>
                      </a:lnTo>
                      <a:lnTo>
                        <a:pt x="2101" y="3966"/>
                      </a:lnTo>
                      <a:lnTo>
                        <a:pt x="2055" y="3951"/>
                      </a:lnTo>
                      <a:lnTo>
                        <a:pt x="2010" y="3930"/>
                      </a:lnTo>
                      <a:lnTo>
                        <a:pt x="1969" y="3905"/>
                      </a:lnTo>
                      <a:lnTo>
                        <a:pt x="1931" y="3873"/>
                      </a:lnTo>
                      <a:lnTo>
                        <a:pt x="1898" y="3837"/>
                      </a:lnTo>
                      <a:lnTo>
                        <a:pt x="1872" y="3797"/>
                      </a:lnTo>
                      <a:lnTo>
                        <a:pt x="1852" y="3754"/>
                      </a:lnTo>
                      <a:lnTo>
                        <a:pt x="1843" y="3731"/>
                      </a:lnTo>
                      <a:lnTo>
                        <a:pt x="1837" y="3708"/>
                      </a:lnTo>
                      <a:lnTo>
                        <a:pt x="1824" y="3680"/>
                      </a:lnTo>
                      <a:lnTo>
                        <a:pt x="1805" y="3655"/>
                      </a:lnTo>
                      <a:lnTo>
                        <a:pt x="1781" y="3635"/>
                      </a:lnTo>
                      <a:lnTo>
                        <a:pt x="1753" y="3622"/>
                      </a:lnTo>
                      <a:lnTo>
                        <a:pt x="1723" y="3617"/>
                      </a:lnTo>
                      <a:lnTo>
                        <a:pt x="1690" y="3617"/>
                      </a:lnTo>
                      <a:lnTo>
                        <a:pt x="1660" y="3625"/>
                      </a:lnTo>
                      <a:lnTo>
                        <a:pt x="1634" y="3640"/>
                      </a:lnTo>
                      <a:lnTo>
                        <a:pt x="1610" y="3662"/>
                      </a:lnTo>
                      <a:lnTo>
                        <a:pt x="1592" y="3688"/>
                      </a:lnTo>
                      <a:lnTo>
                        <a:pt x="1582" y="3711"/>
                      </a:lnTo>
                      <a:lnTo>
                        <a:pt x="1577" y="3738"/>
                      </a:lnTo>
                      <a:lnTo>
                        <a:pt x="1577" y="3762"/>
                      </a:lnTo>
                      <a:lnTo>
                        <a:pt x="1581" y="3786"/>
                      </a:lnTo>
                      <a:lnTo>
                        <a:pt x="1587" y="3809"/>
                      </a:lnTo>
                      <a:lnTo>
                        <a:pt x="1604" y="3857"/>
                      </a:lnTo>
                      <a:lnTo>
                        <a:pt x="1632" y="3916"/>
                      </a:lnTo>
                      <a:lnTo>
                        <a:pt x="1665" y="3973"/>
                      </a:lnTo>
                      <a:lnTo>
                        <a:pt x="1705" y="4024"/>
                      </a:lnTo>
                      <a:lnTo>
                        <a:pt x="1751" y="4070"/>
                      </a:lnTo>
                      <a:lnTo>
                        <a:pt x="1801" y="4113"/>
                      </a:lnTo>
                      <a:lnTo>
                        <a:pt x="1853" y="4148"/>
                      </a:lnTo>
                      <a:lnTo>
                        <a:pt x="1911" y="4179"/>
                      </a:lnTo>
                      <a:lnTo>
                        <a:pt x="1971" y="4206"/>
                      </a:lnTo>
                      <a:lnTo>
                        <a:pt x="2032" y="4226"/>
                      </a:lnTo>
                      <a:lnTo>
                        <a:pt x="2101" y="4241"/>
                      </a:lnTo>
                      <a:lnTo>
                        <a:pt x="2101" y="4396"/>
                      </a:lnTo>
                      <a:lnTo>
                        <a:pt x="2105" y="4428"/>
                      </a:lnTo>
                      <a:lnTo>
                        <a:pt x="2115" y="4456"/>
                      </a:lnTo>
                      <a:lnTo>
                        <a:pt x="2131" y="4481"/>
                      </a:lnTo>
                      <a:lnTo>
                        <a:pt x="2153" y="4502"/>
                      </a:lnTo>
                      <a:lnTo>
                        <a:pt x="2179" y="4519"/>
                      </a:lnTo>
                      <a:lnTo>
                        <a:pt x="2209" y="4528"/>
                      </a:lnTo>
                      <a:lnTo>
                        <a:pt x="2239" y="4530"/>
                      </a:lnTo>
                      <a:lnTo>
                        <a:pt x="2270" y="4525"/>
                      </a:lnTo>
                      <a:lnTo>
                        <a:pt x="2298" y="4515"/>
                      </a:lnTo>
                      <a:lnTo>
                        <a:pt x="2323" y="4497"/>
                      </a:lnTo>
                      <a:lnTo>
                        <a:pt x="2343" y="4476"/>
                      </a:lnTo>
                      <a:lnTo>
                        <a:pt x="2356" y="4452"/>
                      </a:lnTo>
                      <a:lnTo>
                        <a:pt x="2366" y="4424"/>
                      </a:lnTo>
                      <a:lnTo>
                        <a:pt x="2369" y="4396"/>
                      </a:lnTo>
                      <a:lnTo>
                        <a:pt x="2369" y="4254"/>
                      </a:lnTo>
                      <a:lnTo>
                        <a:pt x="2435" y="4246"/>
                      </a:lnTo>
                      <a:lnTo>
                        <a:pt x="2503" y="4234"/>
                      </a:lnTo>
                      <a:lnTo>
                        <a:pt x="2568" y="4214"/>
                      </a:lnTo>
                      <a:lnTo>
                        <a:pt x="2630" y="4189"/>
                      </a:lnTo>
                      <a:lnTo>
                        <a:pt x="2690" y="4160"/>
                      </a:lnTo>
                      <a:lnTo>
                        <a:pt x="2746" y="4120"/>
                      </a:lnTo>
                      <a:lnTo>
                        <a:pt x="2794" y="4078"/>
                      </a:lnTo>
                      <a:lnTo>
                        <a:pt x="2837" y="4030"/>
                      </a:lnTo>
                      <a:lnTo>
                        <a:pt x="2872" y="3978"/>
                      </a:lnTo>
                      <a:lnTo>
                        <a:pt x="2900" y="3920"/>
                      </a:lnTo>
                      <a:lnTo>
                        <a:pt x="2920" y="3858"/>
                      </a:lnTo>
                      <a:lnTo>
                        <a:pt x="2931" y="3796"/>
                      </a:lnTo>
                      <a:lnTo>
                        <a:pt x="2935" y="3738"/>
                      </a:lnTo>
                      <a:lnTo>
                        <a:pt x="2930" y="3678"/>
                      </a:lnTo>
                      <a:lnTo>
                        <a:pt x="2920" y="3620"/>
                      </a:lnTo>
                      <a:lnTo>
                        <a:pt x="2902" y="3564"/>
                      </a:lnTo>
                      <a:lnTo>
                        <a:pt x="2877" y="3511"/>
                      </a:lnTo>
                      <a:lnTo>
                        <a:pt x="2878" y="3514"/>
                      </a:lnTo>
                      <a:lnTo>
                        <a:pt x="2882" y="3518"/>
                      </a:lnTo>
                      <a:lnTo>
                        <a:pt x="2883" y="3521"/>
                      </a:lnTo>
                      <a:lnTo>
                        <a:pt x="2885" y="3524"/>
                      </a:lnTo>
                      <a:lnTo>
                        <a:pt x="2887" y="3527"/>
                      </a:lnTo>
                      <a:lnTo>
                        <a:pt x="2887" y="3527"/>
                      </a:lnTo>
                      <a:lnTo>
                        <a:pt x="2887" y="3529"/>
                      </a:lnTo>
                      <a:lnTo>
                        <a:pt x="2887" y="3527"/>
                      </a:lnTo>
                      <a:lnTo>
                        <a:pt x="2885" y="3526"/>
                      </a:lnTo>
                      <a:lnTo>
                        <a:pt x="2883" y="3523"/>
                      </a:lnTo>
                      <a:lnTo>
                        <a:pt x="2880" y="3516"/>
                      </a:lnTo>
                      <a:lnTo>
                        <a:pt x="2877" y="3509"/>
                      </a:lnTo>
                      <a:lnTo>
                        <a:pt x="2872" y="3503"/>
                      </a:lnTo>
                      <a:lnTo>
                        <a:pt x="2869" y="3496"/>
                      </a:lnTo>
                      <a:lnTo>
                        <a:pt x="2867" y="3493"/>
                      </a:lnTo>
                      <a:lnTo>
                        <a:pt x="2865" y="3491"/>
                      </a:lnTo>
                      <a:lnTo>
                        <a:pt x="2865" y="3489"/>
                      </a:lnTo>
                      <a:lnTo>
                        <a:pt x="2865" y="3491"/>
                      </a:lnTo>
                      <a:lnTo>
                        <a:pt x="2867" y="3491"/>
                      </a:lnTo>
                      <a:lnTo>
                        <a:pt x="2869" y="3494"/>
                      </a:lnTo>
                      <a:lnTo>
                        <a:pt x="2870" y="3498"/>
                      </a:lnTo>
                      <a:lnTo>
                        <a:pt x="2872" y="3501"/>
                      </a:lnTo>
                      <a:lnTo>
                        <a:pt x="2874" y="3504"/>
                      </a:lnTo>
                      <a:lnTo>
                        <a:pt x="2877" y="3509"/>
                      </a:lnTo>
                      <a:lnTo>
                        <a:pt x="2847" y="3466"/>
                      </a:lnTo>
                      <a:lnTo>
                        <a:pt x="2814" y="3427"/>
                      </a:lnTo>
                      <a:lnTo>
                        <a:pt x="2776" y="3392"/>
                      </a:lnTo>
                      <a:lnTo>
                        <a:pt x="2735" y="3362"/>
                      </a:lnTo>
                      <a:lnTo>
                        <a:pt x="2692" y="3334"/>
                      </a:lnTo>
                      <a:lnTo>
                        <a:pt x="2645" y="3311"/>
                      </a:lnTo>
                      <a:lnTo>
                        <a:pt x="2597" y="3291"/>
                      </a:lnTo>
                      <a:lnTo>
                        <a:pt x="2523" y="3264"/>
                      </a:lnTo>
                      <a:lnTo>
                        <a:pt x="2445" y="3241"/>
                      </a:lnTo>
                      <a:lnTo>
                        <a:pt x="2369" y="3223"/>
                      </a:lnTo>
                      <a:lnTo>
                        <a:pt x="2369" y="2715"/>
                      </a:lnTo>
                      <a:lnTo>
                        <a:pt x="2417" y="2727"/>
                      </a:lnTo>
                      <a:lnTo>
                        <a:pt x="2465" y="2742"/>
                      </a:lnTo>
                      <a:lnTo>
                        <a:pt x="2510" y="2761"/>
                      </a:lnTo>
                      <a:lnTo>
                        <a:pt x="2553" y="2788"/>
                      </a:lnTo>
                      <a:lnTo>
                        <a:pt x="2587" y="2818"/>
                      </a:lnTo>
                      <a:lnTo>
                        <a:pt x="2616" y="2854"/>
                      </a:lnTo>
                      <a:lnTo>
                        <a:pt x="2627" y="2874"/>
                      </a:lnTo>
                      <a:lnTo>
                        <a:pt x="2637" y="2895"/>
                      </a:lnTo>
                      <a:lnTo>
                        <a:pt x="2645" y="2919"/>
                      </a:lnTo>
                      <a:lnTo>
                        <a:pt x="2652" y="2940"/>
                      </a:lnTo>
                      <a:lnTo>
                        <a:pt x="2667" y="2968"/>
                      </a:lnTo>
                      <a:lnTo>
                        <a:pt x="2687" y="2991"/>
                      </a:lnTo>
                      <a:lnTo>
                        <a:pt x="2711" y="3010"/>
                      </a:lnTo>
                      <a:lnTo>
                        <a:pt x="2740" y="3021"/>
                      </a:lnTo>
                      <a:lnTo>
                        <a:pt x="2771" y="3026"/>
                      </a:lnTo>
                      <a:lnTo>
                        <a:pt x="2802" y="3025"/>
                      </a:lnTo>
                      <a:lnTo>
                        <a:pt x="2832" y="3015"/>
                      </a:lnTo>
                      <a:lnTo>
                        <a:pt x="2859" y="2998"/>
                      </a:lnTo>
                      <a:lnTo>
                        <a:pt x="2880" y="2977"/>
                      </a:lnTo>
                      <a:lnTo>
                        <a:pt x="2898" y="2948"/>
                      </a:lnTo>
                      <a:lnTo>
                        <a:pt x="2907" y="2925"/>
                      </a:lnTo>
                      <a:lnTo>
                        <a:pt x="2910" y="2899"/>
                      </a:lnTo>
                      <a:lnTo>
                        <a:pt x="2908" y="2872"/>
                      </a:lnTo>
                      <a:lnTo>
                        <a:pt x="2903" y="2849"/>
                      </a:lnTo>
                      <a:lnTo>
                        <a:pt x="2897" y="2824"/>
                      </a:lnTo>
                      <a:lnTo>
                        <a:pt x="2877" y="2776"/>
                      </a:lnTo>
                      <a:lnTo>
                        <a:pt x="2849" y="2720"/>
                      </a:lnTo>
                      <a:lnTo>
                        <a:pt x="2812" y="2669"/>
                      </a:lnTo>
                      <a:lnTo>
                        <a:pt x="2771" y="2622"/>
                      </a:lnTo>
                      <a:lnTo>
                        <a:pt x="2721" y="2579"/>
                      </a:lnTo>
                      <a:lnTo>
                        <a:pt x="2667" y="2541"/>
                      </a:lnTo>
                      <a:lnTo>
                        <a:pt x="2609" y="2512"/>
                      </a:lnTo>
                      <a:lnTo>
                        <a:pt x="2548" y="2487"/>
                      </a:lnTo>
                      <a:lnTo>
                        <a:pt x="2485" y="2467"/>
                      </a:lnTo>
                      <a:lnTo>
                        <a:pt x="2421" y="2452"/>
                      </a:lnTo>
                      <a:lnTo>
                        <a:pt x="2369" y="2444"/>
                      </a:lnTo>
                      <a:lnTo>
                        <a:pt x="2369" y="2297"/>
                      </a:lnTo>
                      <a:lnTo>
                        <a:pt x="2366" y="2267"/>
                      </a:lnTo>
                      <a:lnTo>
                        <a:pt x="2354" y="2239"/>
                      </a:lnTo>
                      <a:lnTo>
                        <a:pt x="2338" y="2212"/>
                      </a:lnTo>
                      <a:lnTo>
                        <a:pt x="2316" y="2192"/>
                      </a:lnTo>
                      <a:lnTo>
                        <a:pt x="2292" y="2176"/>
                      </a:lnTo>
                      <a:lnTo>
                        <a:pt x="2262" y="2166"/>
                      </a:lnTo>
                      <a:lnTo>
                        <a:pt x="2230" y="2164"/>
                      </a:lnTo>
                      <a:close/>
                      <a:moveTo>
                        <a:pt x="1346" y="0"/>
                      </a:moveTo>
                      <a:lnTo>
                        <a:pt x="1389" y="2"/>
                      </a:lnTo>
                      <a:lnTo>
                        <a:pt x="1433" y="10"/>
                      </a:lnTo>
                      <a:lnTo>
                        <a:pt x="1480" y="23"/>
                      </a:lnTo>
                      <a:lnTo>
                        <a:pt x="1528" y="40"/>
                      </a:lnTo>
                      <a:lnTo>
                        <a:pt x="1577" y="58"/>
                      </a:lnTo>
                      <a:lnTo>
                        <a:pt x="1627" y="79"/>
                      </a:lnTo>
                      <a:lnTo>
                        <a:pt x="1680" y="103"/>
                      </a:lnTo>
                      <a:lnTo>
                        <a:pt x="1731" y="126"/>
                      </a:lnTo>
                      <a:lnTo>
                        <a:pt x="1784" y="147"/>
                      </a:lnTo>
                      <a:lnTo>
                        <a:pt x="1837" y="167"/>
                      </a:lnTo>
                      <a:lnTo>
                        <a:pt x="1891" y="185"/>
                      </a:lnTo>
                      <a:lnTo>
                        <a:pt x="1944" y="199"/>
                      </a:lnTo>
                      <a:lnTo>
                        <a:pt x="1999" y="207"/>
                      </a:lnTo>
                      <a:lnTo>
                        <a:pt x="2052" y="212"/>
                      </a:lnTo>
                      <a:lnTo>
                        <a:pt x="2106" y="208"/>
                      </a:lnTo>
                      <a:lnTo>
                        <a:pt x="2153" y="200"/>
                      </a:lnTo>
                      <a:lnTo>
                        <a:pt x="2206" y="189"/>
                      </a:lnTo>
                      <a:lnTo>
                        <a:pt x="2263" y="174"/>
                      </a:lnTo>
                      <a:lnTo>
                        <a:pt x="2323" y="157"/>
                      </a:lnTo>
                      <a:lnTo>
                        <a:pt x="2387" y="139"/>
                      </a:lnTo>
                      <a:lnTo>
                        <a:pt x="2452" y="121"/>
                      </a:lnTo>
                      <a:lnTo>
                        <a:pt x="2520" y="103"/>
                      </a:lnTo>
                      <a:lnTo>
                        <a:pt x="2587" y="83"/>
                      </a:lnTo>
                      <a:lnTo>
                        <a:pt x="2655" y="66"/>
                      </a:lnTo>
                      <a:lnTo>
                        <a:pt x="2721" y="50"/>
                      </a:lnTo>
                      <a:lnTo>
                        <a:pt x="2786" y="35"/>
                      </a:lnTo>
                      <a:lnTo>
                        <a:pt x="2849" y="25"/>
                      </a:lnTo>
                      <a:lnTo>
                        <a:pt x="2908" y="17"/>
                      </a:lnTo>
                      <a:lnTo>
                        <a:pt x="2964" y="13"/>
                      </a:lnTo>
                      <a:lnTo>
                        <a:pt x="3016" y="13"/>
                      </a:lnTo>
                      <a:lnTo>
                        <a:pt x="3060" y="18"/>
                      </a:lnTo>
                      <a:lnTo>
                        <a:pt x="3079" y="26"/>
                      </a:lnTo>
                      <a:lnTo>
                        <a:pt x="3093" y="43"/>
                      </a:lnTo>
                      <a:lnTo>
                        <a:pt x="3103" y="65"/>
                      </a:lnTo>
                      <a:lnTo>
                        <a:pt x="3110" y="93"/>
                      </a:lnTo>
                      <a:lnTo>
                        <a:pt x="3112" y="127"/>
                      </a:lnTo>
                      <a:lnTo>
                        <a:pt x="3108" y="167"/>
                      </a:lnTo>
                      <a:lnTo>
                        <a:pt x="3103" y="210"/>
                      </a:lnTo>
                      <a:lnTo>
                        <a:pt x="3093" y="260"/>
                      </a:lnTo>
                      <a:lnTo>
                        <a:pt x="3080" y="311"/>
                      </a:lnTo>
                      <a:lnTo>
                        <a:pt x="3062" y="366"/>
                      </a:lnTo>
                      <a:lnTo>
                        <a:pt x="3042" y="424"/>
                      </a:lnTo>
                      <a:lnTo>
                        <a:pt x="3019" y="485"/>
                      </a:lnTo>
                      <a:lnTo>
                        <a:pt x="2993" y="546"/>
                      </a:lnTo>
                      <a:lnTo>
                        <a:pt x="2963" y="609"/>
                      </a:lnTo>
                      <a:lnTo>
                        <a:pt x="2931" y="672"/>
                      </a:lnTo>
                      <a:lnTo>
                        <a:pt x="2897" y="736"/>
                      </a:lnTo>
                      <a:lnTo>
                        <a:pt x="2860" y="799"/>
                      </a:lnTo>
                      <a:lnTo>
                        <a:pt x="2821" y="860"/>
                      </a:lnTo>
                      <a:lnTo>
                        <a:pt x="2778" y="922"/>
                      </a:lnTo>
                      <a:lnTo>
                        <a:pt x="2735" y="979"/>
                      </a:lnTo>
                      <a:lnTo>
                        <a:pt x="2688" y="1036"/>
                      </a:lnTo>
                      <a:lnTo>
                        <a:pt x="2640" y="1089"/>
                      </a:lnTo>
                      <a:lnTo>
                        <a:pt x="2591" y="1138"/>
                      </a:lnTo>
                      <a:lnTo>
                        <a:pt x="2540" y="1185"/>
                      </a:lnTo>
                      <a:lnTo>
                        <a:pt x="2606" y="1214"/>
                      </a:lnTo>
                      <a:lnTo>
                        <a:pt x="2673" y="1246"/>
                      </a:lnTo>
                      <a:lnTo>
                        <a:pt x="2741" y="1284"/>
                      </a:lnTo>
                      <a:lnTo>
                        <a:pt x="2809" y="1324"/>
                      </a:lnTo>
                      <a:lnTo>
                        <a:pt x="2878" y="1367"/>
                      </a:lnTo>
                      <a:lnTo>
                        <a:pt x="2946" y="1413"/>
                      </a:lnTo>
                      <a:lnTo>
                        <a:pt x="3016" y="1463"/>
                      </a:lnTo>
                      <a:lnTo>
                        <a:pt x="3084" y="1516"/>
                      </a:lnTo>
                      <a:lnTo>
                        <a:pt x="3153" y="1572"/>
                      </a:lnTo>
                      <a:lnTo>
                        <a:pt x="3221" y="1631"/>
                      </a:lnTo>
                      <a:lnTo>
                        <a:pt x="3289" y="1693"/>
                      </a:lnTo>
                      <a:lnTo>
                        <a:pt x="3356" y="1755"/>
                      </a:lnTo>
                      <a:lnTo>
                        <a:pt x="3422" y="1822"/>
                      </a:lnTo>
                      <a:lnTo>
                        <a:pt x="3489" y="1891"/>
                      </a:lnTo>
                      <a:lnTo>
                        <a:pt x="3553" y="1961"/>
                      </a:lnTo>
                      <a:lnTo>
                        <a:pt x="3618" y="2033"/>
                      </a:lnTo>
                      <a:lnTo>
                        <a:pt x="3680" y="2108"/>
                      </a:lnTo>
                      <a:lnTo>
                        <a:pt x="3742" y="2184"/>
                      </a:lnTo>
                      <a:lnTo>
                        <a:pt x="3803" y="2262"/>
                      </a:lnTo>
                      <a:lnTo>
                        <a:pt x="3861" y="2341"/>
                      </a:lnTo>
                      <a:lnTo>
                        <a:pt x="3917" y="2422"/>
                      </a:lnTo>
                      <a:lnTo>
                        <a:pt x="3973" y="2505"/>
                      </a:lnTo>
                      <a:lnTo>
                        <a:pt x="4026" y="2588"/>
                      </a:lnTo>
                      <a:lnTo>
                        <a:pt x="4077" y="2672"/>
                      </a:lnTo>
                      <a:lnTo>
                        <a:pt x="4125" y="2756"/>
                      </a:lnTo>
                      <a:lnTo>
                        <a:pt x="4171" y="2843"/>
                      </a:lnTo>
                      <a:lnTo>
                        <a:pt x="4216" y="2929"/>
                      </a:lnTo>
                      <a:lnTo>
                        <a:pt x="4257" y="3016"/>
                      </a:lnTo>
                      <a:lnTo>
                        <a:pt x="4297" y="3102"/>
                      </a:lnTo>
                      <a:lnTo>
                        <a:pt x="4333" y="3190"/>
                      </a:lnTo>
                      <a:lnTo>
                        <a:pt x="4367" y="3278"/>
                      </a:lnTo>
                      <a:lnTo>
                        <a:pt x="4396" y="3365"/>
                      </a:lnTo>
                      <a:lnTo>
                        <a:pt x="4423" y="3453"/>
                      </a:lnTo>
                      <a:lnTo>
                        <a:pt x="4446" y="3541"/>
                      </a:lnTo>
                      <a:lnTo>
                        <a:pt x="4467" y="3627"/>
                      </a:lnTo>
                      <a:lnTo>
                        <a:pt x="4484" y="3713"/>
                      </a:lnTo>
                      <a:lnTo>
                        <a:pt x="4495" y="3799"/>
                      </a:lnTo>
                      <a:lnTo>
                        <a:pt x="4505" y="3883"/>
                      </a:lnTo>
                      <a:lnTo>
                        <a:pt x="4510" y="3968"/>
                      </a:lnTo>
                      <a:lnTo>
                        <a:pt x="4510" y="4050"/>
                      </a:lnTo>
                      <a:lnTo>
                        <a:pt x="4509" y="4133"/>
                      </a:lnTo>
                      <a:lnTo>
                        <a:pt x="4500" y="4212"/>
                      </a:lnTo>
                      <a:lnTo>
                        <a:pt x="4489" y="4292"/>
                      </a:lnTo>
                      <a:lnTo>
                        <a:pt x="4472" y="4370"/>
                      </a:lnTo>
                      <a:lnTo>
                        <a:pt x="4451" y="4446"/>
                      </a:lnTo>
                      <a:lnTo>
                        <a:pt x="4424" y="4520"/>
                      </a:lnTo>
                      <a:lnTo>
                        <a:pt x="4393" y="4591"/>
                      </a:lnTo>
                      <a:lnTo>
                        <a:pt x="4357" y="4663"/>
                      </a:lnTo>
                      <a:lnTo>
                        <a:pt x="4315" y="4730"/>
                      </a:lnTo>
                      <a:lnTo>
                        <a:pt x="4269" y="4797"/>
                      </a:lnTo>
                      <a:lnTo>
                        <a:pt x="4216" y="4859"/>
                      </a:lnTo>
                      <a:lnTo>
                        <a:pt x="4158" y="4921"/>
                      </a:lnTo>
                      <a:lnTo>
                        <a:pt x="4095" y="4979"/>
                      </a:lnTo>
                      <a:lnTo>
                        <a:pt x="4026" y="5033"/>
                      </a:lnTo>
                      <a:lnTo>
                        <a:pt x="3950" y="5086"/>
                      </a:lnTo>
                      <a:lnTo>
                        <a:pt x="3869" y="5136"/>
                      </a:lnTo>
                      <a:lnTo>
                        <a:pt x="3781" y="5182"/>
                      </a:lnTo>
                      <a:lnTo>
                        <a:pt x="3687" y="5225"/>
                      </a:lnTo>
                      <a:lnTo>
                        <a:pt x="3586" y="5263"/>
                      </a:lnTo>
                      <a:lnTo>
                        <a:pt x="3480" y="5300"/>
                      </a:lnTo>
                      <a:lnTo>
                        <a:pt x="3366" y="5333"/>
                      </a:lnTo>
                      <a:lnTo>
                        <a:pt x="3246" y="5361"/>
                      </a:lnTo>
                      <a:lnTo>
                        <a:pt x="3117" y="5386"/>
                      </a:lnTo>
                      <a:lnTo>
                        <a:pt x="2983" y="5405"/>
                      </a:lnTo>
                      <a:lnTo>
                        <a:pt x="2840" y="5422"/>
                      </a:lnTo>
                      <a:lnTo>
                        <a:pt x="2692" y="5434"/>
                      </a:lnTo>
                      <a:lnTo>
                        <a:pt x="2535" y="5442"/>
                      </a:lnTo>
                      <a:lnTo>
                        <a:pt x="2369" y="5443"/>
                      </a:lnTo>
                      <a:lnTo>
                        <a:pt x="2197" y="5442"/>
                      </a:lnTo>
                      <a:lnTo>
                        <a:pt x="2017" y="5435"/>
                      </a:lnTo>
                      <a:lnTo>
                        <a:pt x="1829" y="5424"/>
                      </a:lnTo>
                      <a:lnTo>
                        <a:pt x="1673" y="5410"/>
                      </a:lnTo>
                      <a:lnTo>
                        <a:pt x="1526" y="5392"/>
                      </a:lnTo>
                      <a:lnTo>
                        <a:pt x="1387" y="5369"/>
                      </a:lnTo>
                      <a:lnTo>
                        <a:pt x="1255" y="5341"/>
                      </a:lnTo>
                      <a:lnTo>
                        <a:pt x="1131" y="5309"/>
                      </a:lnTo>
                      <a:lnTo>
                        <a:pt x="1015" y="5273"/>
                      </a:lnTo>
                      <a:lnTo>
                        <a:pt x="904" y="5233"/>
                      </a:lnTo>
                      <a:lnTo>
                        <a:pt x="802" y="5190"/>
                      </a:lnTo>
                      <a:lnTo>
                        <a:pt x="706" y="5142"/>
                      </a:lnTo>
                      <a:lnTo>
                        <a:pt x="618" y="5093"/>
                      </a:lnTo>
                      <a:lnTo>
                        <a:pt x="536" y="5038"/>
                      </a:lnTo>
                      <a:lnTo>
                        <a:pt x="460" y="4982"/>
                      </a:lnTo>
                      <a:lnTo>
                        <a:pt x="390" y="4921"/>
                      </a:lnTo>
                      <a:lnTo>
                        <a:pt x="327" y="4858"/>
                      </a:lnTo>
                      <a:lnTo>
                        <a:pt x="269" y="4792"/>
                      </a:lnTo>
                      <a:lnTo>
                        <a:pt x="218" y="4724"/>
                      </a:lnTo>
                      <a:lnTo>
                        <a:pt x="174" y="4653"/>
                      </a:lnTo>
                      <a:lnTo>
                        <a:pt x="134" y="4578"/>
                      </a:lnTo>
                      <a:lnTo>
                        <a:pt x="99" y="4504"/>
                      </a:lnTo>
                      <a:lnTo>
                        <a:pt x="69" y="4426"/>
                      </a:lnTo>
                      <a:lnTo>
                        <a:pt x="46" y="4345"/>
                      </a:lnTo>
                      <a:lnTo>
                        <a:pt x="26" y="4264"/>
                      </a:lnTo>
                      <a:lnTo>
                        <a:pt x="13" y="4181"/>
                      </a:lnTo>
                      <a:lnTo>
                        <a:pt x="5" y="4097"/>
                      </a:lnTo>
                      <a:lnTo>
                        <a:pt x="0" y="4011"/>
                      </a:lnTo>
                      <a:lnTo>
                        <a:pt x="0" y="3925"/>
                      </a:lnTo>
                      <a:lnTo>
                        <a:pt x="3" y="3835"/>
                      </a:lnTo>
                      <a:lnTo>
                        <a:pt x="13" y="3748"/>
                      </a:lnTo>
                      <a:lnTo>
                        <a:pt x="25" y="3657"/>
                      </a:lnTo>
                      <a:lnTo>
                        <a:pt x="41" y="3567"/>
                      </a:lnTo>
                      <a:lnTo>
                        <a:pt x="61" y="3476"/>
                      </a:lnTo>
                      <a:lnTo>
                        <a:pt x="86" y="3385"/>
                      </a:lnTo>
                      <a:lnTo>
                        <a:pt x="112" y="3294"/>
                      </a:lnTo>
                      <a:lnTo>
                        <a:pt x="144" y="3203"/>
                      </a:lnTo>
                      <a:lnTo>
                        <a:pt x="177" y="3111"/>
                      </a:lnTo>
                      <a:lnTo>
                        <a:pt x="215" y="3020"/>
                      </a:lnTo>
                      <a:lnTo>
                        <a:pt x="255" y="2930"/>
                      </a:lnTo>
                      <a:lnTo>
                        <a:pt x="296" y="2839"/>
                      </a:lnTo>
                      <a:lnTo>
                        <a:pt x="341" y="2750"/>
                      </a:lnTo>
                      <a:lnTo>
                        <a:pt x="389" y="2662"/>
                      </a:lnTo>
                      <a:lnTo>
                        <a:pt x="438" y="2574"/>
                      </a:lnTo>
                      <a:lnTo>
                        <a:pt x="491" y="2487"/>
                      </a:lnTo>
                      <a:lnTo>
                        <a:pt x="546" y="2402"/>
                      </a:lnTo>
                      <a:lnTo>
                        <a:pt x="600" y="2318"/>
                      </a:lnTo>
                      <a:lnTo>
                        <a:pt x="658" y="2237"/>
                      </a:lnTo>
                      <a:lnTo>
                        <a:pt x="718" y="2156"/>
                      </a:lnTo>
                      <a:lnTo>
                        <a:pt x="779" y="2076"/>
                      </a:lnTo>
                      <a:lnTo>
                        <a:pt x="840" y="2000"/>
                      </a:lnTo>
                      <a:lnTo>
                        <a:pt x="904" y="1926"/>
                      </a:lnTo>
                      <a:lnTo>
                        <a:pt x="969" y="1853"/>
                      </a:lnTo>
                      <a:lnTo>
                        <a:pt x="1033" y="1784"/>
                      </a:lnTo>
                      <a:lnTo>
                        <a:pt x="1099" y="1716"/>
                      </a:lnTo>
                      <a:lnTo>
                        <a:pt x="1166" y="1651"/>
                      </a:lnTo>
                      <a:lnTo>
                        <a:pt x="1232" y="1588"/>
                      </a:lnTo>
                      <a:lnTo>
                        <a:pt x="1300" y="1530"/>
                      </a:lnTo>
                      <a:lnTo>
                        <a:pt x="1367" y="1474"/>
                      </a:lnTo>
                      <a:lnTo>
                        <a:pt x="1435" y="1421"/>
                      </a:lnTo>
                      <a:lnTo>
                        <a:pt x="1501" y="1373"/>
                      </a:lnTo>
                      <a:lnTo>
                        <a:pt x="1569" y="1327"/>
                      </a:lnTo>
                      <a:lnTo>
                        <a:pt x="1635" y="1286"/>
                      </a:lnTo>
                      <a:lnTo>
                        <a:pt x="1701" y="1248"/>
                      </a:lnTo>
                      <a:lnTo>
                        <a:pt x="1766" y="1214"/>
                      </a:lnTo>
                      <a:lnTo>
                        <a:pt x="1703" y="1170"/>
                      </a:lnTo>
                      <a:lnTo>
                        <a:pt x="1642" y="1122"/>
                      </a:lnTo>
                      <a:lnTo>
                        <a:pt x="1584" y="1069"/>
                      </a:lnTo>
                      <a:lnTo>
                        <a:pt x="1529" y="1013"/>
                      </a:lnTo>
                      <a:lnTo>
                        <a:pt x="1476" y="953"/>
                      </a:lnTo>
                      <a:lnTo>
                        <a:pt x="1427" y="892"/>
                      </a:lnTo>
                      <a:lnTo>
                        <a:pt x="1382" y="829"/>
                      </a:lnTo>
                      <a:lnTo>
                        <a:pt x="1339" y="764"/>
                      </a:lnTo>
                      <a:lnTo>
                        <a:pt x="1301" y="698"/>
                      </a:lnTo>
                      <a:lnTo>
                        <a:pt x="1266" y="634"/>
                      </a:lnTo>
                      <a:lnTo>
                        <a:pt x="1235" y="569"/>
                      </a:lnTo>
                      <a:lnTo>
                        <a:pt x="1209" y="505"/>
                      </a:lnTo>
                      <a:lnTo>
                        <a:pt x="1187" y="443"/>
                      </a:lnTo>
                      <a:lnTo>
                        <a:pt x="1171" y="382"/>
                      </a:lnTo>
                      <a:lnTo>
                        <a:pt x="1157" y="326"/>
                      </a:lnTo>
                      <a:lnTo>
                        <a:pt x="1151" y="271"/>
                      </a:lnTo>
                      <a:lnTo>
                        <a:pt x="1149" y="222"/>
                      </a:lnTo>
                      <a:lnTo>
                        <a:pt x="1152" y="175"/>
                      </a:lnTo>
                      <a:lnTo>
                        <a:pt x="1161" y="134"/>
                      </a:lnTo>
                      <a:lnTo>
                        <a:pt x="1176" y="99"/>
                      </a:lnTo>
                      <a:lnTo>
                        <a:pt x="1197" y="69"/>
                      </a:lnTo>
                      <a:lnTo>
                        <a:pt x="1230" y="38"/>
                      </a:lnTo>
                      <a:lnTo>
                        <a:pt x="1266" y="18"/>
                      </a:lnTo>
                      <a:lnTo>
                        <a:pt x="1306" y="5"/>
                      </a:lnTo>
                      <a:lnTo>
                        <a:pt x="134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sp>
              <p:nvSpPr>
                <p:cNvPr id="31" name="Freeform 9"/>
                <p:cNvSpPr>
                  <a:spLocks/>
                </p:cNvSpPr>
                <p:nvPr/>
              </p:nvSpPr>
              <p:spPr bwMode="auto">
                <a:xfrm>
                  <a:off x="2502" y="1923"/>
                  <a:ext cx="0" cy="1"/>
                </a:xfrm>
                <a:custGeom>
                  <a:avLst/>
                  <a:gdLst>
                    <a:gd name="T0" fmla="*/ 2 w 2"/>
                    <a:gd name="T1" fmla="*/ 0 h 3"/>
                    <a:gd name="T2" fmla="*/ 2 w 2"/>
                    <a:gd name="T3" fmla="*/ 2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lnTo>
                        <a:pt x="2" y="2"/>
                      </a:lnTo>
                      <a:lnTo>
                        <a:pt x="0" y="3"/>
                      </a:lnTo>
                      <a:lnTo>
                        <a:pt x="2" y="2"/>
                      </a:lnTo>
                      <a:lnTo>
                        <a:pt x="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a:p>
              </p:txBody>
            </p:sp>
          </p:grpSp>
        </p:grpSp>
        <p:pic>
          <p:nvPicPr>
            <p:cNvPr id="65" name="Picture 64"/>
            <p:cNvPicPr>
              <a:picLocks noChangeAspect="1"/>
            </p:cNvPicPr>
            <p:nvPr/>
          </p:nvPicPr>
          <p:blipFill rotWithShape="1">
            <a:blip r:embed="rId3">
              <a:extLst>
                <a:ext uri="{28A0092B-C50C-407E-A947-70E740481C1C}">
                  <a14:useLocalDpi xmlns:a14="http://schemas.microsoft.com/office/drawing/2010/main"/>
                </a:ext>
              </a:extLst>
            </a:blip>
            <a:srcRect b="38596"/>
            <a:stretch/>
          </p:blipFill>
          <p:spPr>
            <a:xfrm flipH="1">
              <a:off x="6478144" y="2589086"/>
              <a:ext cx="5713854" cy="240844"/>
            </a:xfrm>
            <a:prstGeom prst="rect">
              <a:avLst/>
            </a:prstGeom>
            <a:ln>
              <a:noFill/>
            </a:ln>
          </p:spPr>
        </p:pic>
      </p:grpSp>
      <p:pic>
        <p:nvPicPr>
          <p:cNvPr id="78" name="Picture 77">
            <a:extLst>
              <a:ext uri="{FF2B5EF4-FFF2-40B4-BE49-F238E27FC236}">
                <a16:creationId xmlns:a16="http://schemas.microsoft.com/office/drawing/2014/main" id="{287F3FCE-72CE-4448-A628-13880143782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10422" y="6093296"/>
            <a:ext cx="1597147" cy="701248"/>
          </a:xfrm>
          <a:prstGeom prst="rect">
            <a:avLst/>
          </a:prstGeom>
        </p:spPr>
      </p:pic>
      <p:sp>
        <p:nvSpPr>
          <p:cNvPr id="77" name="Title 1">
            <a:extLst>
              <a:ext uri="{FF2B5EF4-FFF2-40B4-BE49-F238E27FC236}">
                <a16:creationId xmlns:a16="http://schemas.microsoft.com/office/drawing/2014/main" id="{2944C7B1-BD28-4290-A921-D81C2D71A23E}"/>
              </a:ext>
            </a:extLst>
          </p:cNvPr>
          <p:cNvSpPr txBox="1">
            <a:spLocks/>
          </p:cNvSpPr>
          <p:nvPr/>
        </p:nvSpPr>
        <p:spPr>
          <a:xfrm>
            <a:off x="154787" y="308203"/>
            <a:ext cx="11961427" cy="71926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a:defRPr/>
            </a:pPr>
            <a:r>
              <a:rPr lang="en-US" sz="2200" dirty="0">
                <a:solidFill>
                  <a:srgbClr val="002856"/>
                </a:solidFill>
                <a:latin typeface="Segoe UI" panose="020B0502040204020203" pitchFamily="34" charset="0"/>
                <a:cs typeface="Segoe UI" panose="020B0502040204020203" pitchFamily="34" charset="0"/>
              </a:rPr>
              <a:t>Most companies are using or should be using these tactics to generate leads in the Digital World</a:t>
            </a:r>
            <a:endParaRPr lang="en-US" sz="2200" dirty="0">
              <a:solidFill>
                <a:srgbClr val="004568">
                  <a:lumMod val="60000"/>
                  <a:lumOff val="40000"/>
                </a:srgb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99462789"/>
      </p:ext>
    </p:extLst>
  </p:cSld>
  <p:clrMapOvr>
    <a:masterClrMapping/>
  </p:clrMapOvr>
  <mc:AlternateContent xmlns:mc="http://schemas.openxmlformats.org/markup-compatibility/2006">
    <mc:Choice xmlns:p14="http://schemas.microsoft.com/office/powerpoint/2010/main" Requires="p14">
      <p:transition spd="med" p14:dur="700" advClick="0" advTm="7000">
        <p:fade/>
      </p:transition>
    </mc:Choice>
    <mc:Fallback>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anim calcmode="lin" valueType="num">
                                      <p:cBhvr>
                                        <p:cTn id="14" dur="500" fill="hold"/>
                                        <p:tgtEl>
                                          <p:spTgt spid="72"/>
                                        </p:tgtEl>
                                        <p:attrNameLst>
                                          <p:attrName>ppt_x</p:attrName>
                                        </p:attrNameLst>
                                      </p:cBhvr>
                                      <p:tavLst>
                                        <p:tav tm="0">
                                          <p:val>
                                            <p:strVal val="#ppt_x"/>
                                          </p:val>
                                        </p:tav>
                                        <p:tav tm="100000">
                                          <p:val>
                                            <p:strVal val="#ppt_x"/>
                                          </p:val>
                                        </p:tav>
                                      </p:tavLst>
                                    </p:anim>
                                    <p:anim calcmode="lin" valueType="num">
                                      <p:cBhvr>
                                        <p:cTn id="15" dur="5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anim calcmode="lin" valueType="num">
                                      <p:cBhvr>
                                        <p:cTn id="20" dur="500" fill="hold"/>
                                        <p:tgtEl>
                                          <p:spTgt spid="71"/>
                                        </p:tgtEl>
                                        <p:attrNameLst>
                                          <p:attrName>ppt_x</p:attrName>
                                        </p:attrNameLst>
                                      </p:cBhvr>
                                      <p:tavLst>
                                        <p:tav tm="0">
                                          <p:val>
                                            <p:strVal val="#ppt_x"/>
                                          </p:val>
                                        </p:tav>
                                        <p:tav tm="100000">
                                          <p:val>
                                            <p:strVal val="#ppt_x"/>
                                          </p:val>
                                        </p:tav>
                                      </p:tavLst>
                                    </p:anim>
                                    <p:anim calcmode="lin" valueType="num">
                                      <p:cBhvr>
                                        <p:cTn id="21" dur="500" fill="hold"/>
                                        <p:tgtEl>
                                          <p:spTgt spid="7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anim calcmode="lin" valueType="num">
                                      <p:cBhvr>
                                        <p:cTn id="26" dur="500" fill="hold"/>
                                        <p:tgtEl>
                                          <p:spTgt spid="69"/>
                                        </p:tgtEl>
                                        <p:attrNameLst>
                                          <p:attrName>ppt_x</p:attrName>
                                        </p:attrNameLst>
                                      </p:cBhvr>
                                      <p:tavLst>
                                        <p:tav tm="0">
                                          <p:val>
                                            <p:strVal val="#ppt_x"/>
                                          </p:val>
                                        </p:tav>
                                        <p:tav tm="100000">
                                          <p:val>
                                            <p:strVal val="#ppt_x"/>
                                          </p:val>
                                        </p:tav>
                                      </p:tavLst>
                                    </p:anim>
                                    <p:anim calcmode="lin" valueType="num">
                                      <p:cBhvr>
                                        <p:cTn id="27" dur="500" fill="hold"/>
                                        <p:tgtEl>
                                          <p:spTgt spid="6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anim calcmode="lin" valueType="num">
                                      <p:cBhvr>
                                        <p:cTn id="32" dur="500" fill="hold"/>
                                        <p:tgtEl>
                                          <p:spTgt spid="57"/>
                                        </p:tgtEl>
                                        <p:attrNameLst>
                                          <p:attrName>ppt_x</p:attrName>
                                        </p:attrNameLst>
                                      </p:cBhvr>
                                      <p:tavLst>
                                        <p:tav tm="0">
                                          <p:val>
                                            <p:strVal val="#ppt_x"/>
                                          </p:val>
                                        </p:tav>
                                        <p:tav tm="100000">
                                          <p:val>
                                            <p:strVal val="#ppt_x"/>
                                          </p:val>
                                        </p:tav>
                                      </p:tavLst>
                                    </p:anim>
                                    <p:anim calcmode="lin" valueType="num">
                                      <p:cBhvr>
                                        <p:cTn id="33"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1589" y="4724400"/>
            <a:ext cx="12188825" cy="762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V="1">
            <a:off x="1589" y="4724400"/>
            <a:ext cx="12188825" cy="4571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492667" y="222290"/>
            <a:ext cx="7316431" cy="711081"/>
          </a:xfrm>
        </p:spPr>
        <p:txBody>
          <a:bodyPr/>
          <a:lstStyle/>
          <a:p>
            <a:r>
              <a:rPr lang="en-US" sz="2400" dirty="0">
                <a:solidFill>
                  <a:srgbClr val="002060"/>
                </a:solidFill>
                <a:latin typeface="Segoe UI" panose="020B0502040204020203" pitchFamily="34" charset="0"/>
                <a:cs typeface="Segoe UI" panose="020B0502040204020203" pitchFamily="34" charset="0"/>
              </a:rPr>
              <a:t>Here are some of the hurdle's companies are facing </a:t>
            </a:r>
          </a:p>
        </p:txBody>
      </p:sp>
      <p:sp>
        <p:nvSpPr>
          <p:cNvPr id="47" name="Rectangle 46"/>
          <p:cNvSpPr/>
          <p:nvPr/>
        </p:nvSpPr>
        <p:spPr>
          <a:xfrm flipV="1">
            <a:off x="1589" y="5464627"/>
            <a:ext cx="12188825" cy="1741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87"/>
          <p:cNvGrpSpPr/>
          <p:nvPr/>
        </p:nvGrpSpPr>
        <p:grpSpPr>
          <a:xfrm>
            <a:off x="337458" y="3352800"/>
            <a:ext cx="12311743" cy="1752600"/>
            <a:chOff x="-77788" y="3352800"/>
            <a:chExt cx="12311743" cy="1752600"/>
          </a:xfrm>
        </p:grpSpPr>
        <p:grpSp>
          <p:nvGrpSpPr>
            <p:cNvPr id="4" name="Group 131"/>
            <p:cNvGrpSpPr/>
            <p:nvPr/>
          </p:nvGrpSpPr>
          <p:grpSpPr>
            <a:xfrm>
              <a:off x="-77788" y="3352800"/>
              <a:ext cx="4789715" cy="1752600"/>
              <a:chOff x="3732212" y="4419600"/>
              <a:chExt cx="4789715" cy="1752600"/>
            </a:xfrm>
            <a:scene3d>
              <a:camera prst="perspectiveRelaxed" fov="1800000">
                <a:rot lat="0" lon="5100000" rev="0"/>
              </a:camera>
              <a:lightRig rig="balanced" dir="t">
                <a:rot lat="0" lon="0" rev="13800000"/>
              </a:lightRig>
            </a:scene3d>
          </p:grpSpPr>
          <p:grpSp>
            <p:nvGrpSpPr>
              <p:cNvPr id="5" name="Group 127"/>
              <p:cNvGrpSpPr/>
              <p:nvPr/>
            </p:nvGrpSpPr>
            <p:grpSpPr>
              <a:xfrm>
                <a:off x="3732212" y="4419600"/>
                <a:ext cx="4789715" cy="304800"/>
                <a:chOff x="3732212" y="4800600"/>
                <a:chExt cx="4789715" cy="304800"/>
              </a:xfrm>
            </p:grpSpPr>
            <p:sp>
              <p:nvSpPr>
                <p:cNvPr id="119" name="Rectangle 118"/>
                <p:cNvSpPr/>
                <p:nvPr/>
              </p:nvSpPr>
              <p:spPr>
                <a:xfrm>
                  <a:off x="3732212"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4264251"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4796290"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5328329"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5860368"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6392407"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6924446"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7456485"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7988527"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30"/>
              <p:cNvGrpSpPr/>
              <p:nvPr/>
            </p:nvGrpSpPr>
            <p:grpSpPr>
              <a:xfrm>
                <a:off x="4180447" y="4648200"/>
                <a:ext cx="4187159" cy="1524000"/>
                <a:chOff x="4180447" y="4648200"/>
                <a:chExt cx="4187159" cy="1524000"/>
              </a:xfrm>
              <a:solidFill>
                <a:schemeClr val="bg1">
                  <a:lumMod val="50000"/>
                </a:schemeClr>
              </a:solidFill>
            </p:grpSpPr>
            <p:sp>
              <p:nvSpPr>
                <p:cNvPr id="129" name="Rectangle 128"/>
                <p:cNvSpPr/>
                <p:nvPr/>
              </p:nvSpPr>
              <p:spPr>
                <a:xfrm>
                  <a:off x="4180447" y="4648200"/>
                  <a:ext cx="85165" cy="1447800"/>
                </a:xfrm>
                <a:prstGeom prst="rect">
                  <a:avLst/>
                </a:prstGeom>
                <a:solidFill>
                  <a:schemeClr val="bg1">
                    <a:lumMod val="75000"/>
                  </a:schemeClr>
                </a:solidFill>
                <a:ln>
                  <a:noFill/>
                </a:ln>
                <a:sp3d>
                  <a:bevelT w="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8282441" y="4724400"/>
                  <a:ext cx="85165" cy="1447800"/>
                </a:xfrm>
                <a:prstGeom prst="rect">
                  <a:avLst/>
                </a:prstGeom>
                <a:solidFill>
                  <a:schemeClr val="bg1">
                    <a:lumMod val="75000"/>
                  </a:schemeClr>
                </a:solidFill>
                <a:ln>
                  <a:noFill/>
                </a:ln>
                <a:sp3d>
                  <a:bevelT w="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131"/>
            <p:cNvGrpSpPr/>
            <p:nvPr/>
          </p:nvGrpSpPr>
          <p:grpSpPr>
            <a:xfrm>
              <a:off x="2429555" y="3352800"/>
              <a:ext cx="4789715" cy="1752600"/>
              <a:chOff x="3732212" y="4419600"/>
              <a:chExt cx="4789715" cy="1752600"/>
            </a:xfrm>
            <a:scene3d>
              <a:camera prst="perspectiveRelaxed" fov="1800000">
                <a:rot lat="0" lon="5100000" rev="0"/>
              </a:camera>
              <a:lightRig rig="balanced" dir="t">
                <a:rot lat="0" lon="0" rev="13800000"/>
              </a:lightRig>
            </a:scene3d>
          </p:grpSpPr>
          <p:grpSp>
            <p:nvGrpSpPr>
              <p:cNvPr id="8" name="Group 127"/>
              <p:cNvGrpSpPr/>
              <p:nvPr/>
            </p:nvGrpSpPr>
            <p:grpSpPr>
              <a:xfrm>
                <a:off x="3732212" y="4419600"/>
                <a:ext cx="4789715" cy="304800"/>
                <a:chOff x="3732212" y="4800600"/>
                <a:chExt cx="4789715" cy="304800"/>
              </a:xfrm>
            </p:grpSpPr>
            <p:sp>
              <p:nvSpPr>
                <p:cNvPr id="59" name="Rectangle 58"/>
                <p:cNvSpPr/>
                <p:nvPr/>
              </p:nvSpPr>
              <p:spPr>
                <a:xfrm>
                  <a:off x="3732212"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264251"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796290"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328329"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860368"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392407"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924446"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456485"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988527"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30"/>
              <p:cNvGrpSpPr/>
              <p:nvPr/>
            </p:nvGrpSpPr>
            <p:grpSpPr>
              <a:xfrm>
                <a:off x="4180447" y="4648200"/>
                <a:ext cx="4187159" cy="1524000"/>
                <a:chOff x="4180447" y="4648200"/>
                <a:chExt cx="4187159" cy="1524000"/>
              </a:xfrm>
              <a:solidFill>
                <a:schemeClr val="bg1">
                  <a:lumMod val="50000"/>
                </a:schemeClr>
              </a:solidFill>
            </p:grpSpPr>
            <p:sp>
              <p:nvSpPr>
                <p:cNvPr id="57" name="Rectangle 56"/>
                <p:cNvSpPr/>
                <p:nvPr/>
              </p:nvSpPr>
              <p:spPr>
                <a:xfrm>
                  <a:off x="4180447" y="4648200"/>
                  <a:ext cx="85165" cy="1447800"/>
                </a:xfrm>
                <a:prstGeom prst="rect">
                  <a:avLst/>
                </a:prstGeom>
                <a:solidFill>
                  <a:schemeClr val="bg1">
                    <a:lumMod val="75000"/>
                  </a:schemeClr>
                </a:solidFill>
                <a:ln>
                  <a:noFill/>
                </a:ln>
                <a:sp3d>
                  <a:bevelT w="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8282441" y="4724400"/>
                  <a:ext cx="85165" cy="1447800"/>
                </a:xfrm>
                <a:prstGeom prst="rect">
                  <a:avLst/>
                </a:prstGeom>
                <a:solidFill>
                  <a:schemeClr val="bg1">
                    <a:lumMod val="75000"/>
                  </a:schemeClr>
                </a:solidFill>
                <a:ln>
                  <a:noFill/>
                </a:ln>
                <a:sp3d>
                  <a:bevelT w="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131"/>
            <p:cNvGrpSpPr/>
            <p:nvPr/>
          </p:nvGrpSpPr>
          <p:grpSpPr>
            <a:xfrm>
              <a:off x="4936898" y="3352800"/>
              <a:ext cx="4789715" cy="1752600"/>
              <a:chOff x="3732212" y="4419600"/>
              <a:chExt cx="4789715" cy="1752600"/>
            </a:xfrm>
            <a:scene3d>
              <a:camera prst="perspectiveRelaxed" fov="1800000">
                <a:rot lat="0" lon="5100000" rev="0"/>
              </a:camera>
              <a:lightRig rig="balanced" dir="t">
                <a:rot lat="0" lon="0" rev="13800000"/>
              </a:lightRig>
            </a:scene3d>
          </p:grpSpPr>
          <p:grpSp>
            <p:nvGrpSpPr>
              <p:cNvPr id="11" name="Group 127"/>
              <p:cNvGrpSpPr/>
              <p:nvPr/>
            </p:nvGrpSpPr>
            <p:grpSpPr>
              <a:xfrm>
                <a:off x="3732212" y="4419600"/>
                <a:ext cx="4789715" cy="304800"/>
                <a:chOff x="3732212" y="4800600"/>
                <a:chExt cx="4789715" cy="304800"/>
              </a:xfrm>
            </p:grpSpPr>
            <p:sp>
              <p:nvSpPr>
                <p:cNvPr id="53" name="Rectangle 52"/>
                <p:cNvSpPr/>
                <p:nvPr/>
              </p:nvSpPr>
              <p:spPr>
                <a:xfrm>
                  <a:off x="3732212"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264251"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796290"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328329"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860368"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392407"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924446"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456485"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988527"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30"/>
              <p:cNvGrpSpPr/>
              <p:nvPr/>
            </p:nvGrpSpPr>
            <p:grpSpPr>
              <a:xfrm>
                <a:off x="4180447" y="4648200"/>
                <a:ext cx="4187159" cy="1524000"/>
                <a:chOff x="4180447" y="4648200"/>
                <a:chExt cx="4187159" cy="1524000"/>
              </a:xfrm>
              <a:solidFill>
                <a:schemeClr val="bg1">
                  <a:lumMod val="50000"/>
                </a:schemeClr>
              </a:solidFill>
            </p:grpSpPr>
            <p:sp>
              <p:nvSpPr>
                <p:cNvPr id="51" name="Rectangle 50"/>
                <p:cNvSpPr/>
                <p:nvPr/>
              </p:nvSpPr>
              <p:spPr>
                <a:xfrm>
                  <a:off x="4180447" y="4648200"/>
                  <a:ext cx="85165" cy="1447800"/>
                </a:xfrm>
                <a:prstGeom prst="rect">
                  <a:avLst/>
                </a:prstGeom>
                <a:solidFill>
                  <a:schemeClr val="bg1">
                    <a:lumMod val="75000"/>
                  </a:schemeClr>
                </a:solidFill>
                <a:ln>
                  <a:noFill/>
                </a:ln>
                <a:sp3d>
                  <a:bevelT w="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282441" y="4724400"/>
                  <a:ext cx="85165" cy="1447800"/>
                </a:xfrm>
                <a:prstGeom prst="rect">
                  <a:avLst/>
                </a:prstGeom>
                <a:solidFill>
                  <a:schemeClr val="bg1">
                    <a:lumMod val="75000"/>
                  </a:schemeClr>
                </a:solidFill>
                <a:ln>
                  <a:noFill/>
                </a:ln>
                <a:sp3d>
                  <a:bevelT w="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31"/>
            <p:cNvGrpSpPr/>
            <p:nvPr/>
          </p:nvGrpSpPr>
          <p:grpSpPr>
            <a:xfrm>
              <a:off x="7444240" y="3352800"/>
              <a:ext cx="4789715" cy="1752600"/>
              <a:chOff x="3732212" y="4419600"/>
              <a:chExt cx="4789715" cy="1752600"/>
            </a:xfrm>
            <a:scene3d>
              <a:camera prst="perspectiveRelaxed" fov="1800000">
                <a:rot lat="0" lon="5100000" rev="0"/>
              </a:camera>
              <a:lightRig rig="balanced" dir="t">
                <a:rot lat="0" lon="0" rev="13800000"/>
              </a:lightRig>
            </a:scene3d>
          </p:grpSpPr>
          <p:grpSp>
            <p:nvGrpSpPr>
              <p:cNvPr id="14" name="Group 127"/>
              <p:cNvGrpSpPr/>
              <p:nvPr/>
            </p:nvGrpSpPr>
            <p:grpSpPr>
              <a:xfrm>
                <a:off x="3732212" y="4419600"/>
                <a:ext cx="4789715" cy="304800"/>
                <a:chOff x="3732212" y="4800600"/>
                <a:chExt cx="4789715" cy="304800"/>
              </a:xfrm>
            </p:grpSpPr>
            <p:sp>
              <p:nvSpPr>
                <p:cNvPr id="79" name="Rectangle 78"/>
                <p:cNvSpPr/>
                <p:nvPr/>
              </p:nvSpPr>
              <p:spPr>
                <a:xfrm>
                  <a:off x="3732212"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264251"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796290"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5328329"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5860368"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392407"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6924446"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7456485" y="4800600"/>
                  <a:ext cx="533400" cy="304800"/>
                </a:xfrm>
                <a:prstGeom prst="rect">
                  <a:avLst/>
                </a:prstGeom>
                <a:solidFill>
                  <a:srgbClr val="FF0000"/>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7988527" y="4800600"/>
                  <a:ext cx="533400" cy="304800"/>
                </a:xfrm>
                <a:prstGeom prst="rect">
                  <a:avLst/>
                </a:prstGeom>
                <a:solidFill>
                  <a:schemeClr val="bg1">
                    <a:lumMod val="85000"/>
                  </a:schemeClr>
                </a:solidFill>
                <a:ln>
                  <a:noFill/>
                </a:ln>
                <a:sp3d>
                  <a:bevelT w="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30"/>
              <p:cNvGrpSpPr/>
              <p:nvPr/>
            </p:nvGrpSpPr>
            <p:grpSpPr>
              <a:xfrm>
                <a:off x="4180447" y="4648200"/>
                <a:ext cx="4187159" cy="1524000"/>
                <a:chOff x="4180447" y="4648200"/>
                <a:chExt cx="4187159" cy="1524000"/>
              </a:xfrm>
              <a:solidFill>
                <a:schemeClr val="bg1">
                  <a:lumMod val="50000"/>
                </a:schemeClr>
              </a:solidFill>
            </p:grpSpPr>
            <p:sp>
              <p:nvSpPr>
                <p:cNvPr id="77" name="Rectangle 76"/>
                <p:cNvSpPr/>
                <p:nvPr/>
              </p:nvSpPr>
              <p:spPr>
                <a:xfrm>
                  <a:off x="4180447" y="4648200"/>
                  <a:ext cx="85165" cy="1447800"/>
                </a:xfrm>
                <a:prstGeom prst="rect">
                  <a:avLst/>
                </a:prstGeom>
                <a:solidFill>
                  <a:schemeClr val="bg1">
                    <a:lumMod val="75000"/>
                  </a:schemeClr>
                </a:solidFill>
                <a:ln>
                  <a:noFill/>
                </a:ln>
                <a:sp3d>
                  <a:bevelT w="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8282441" y="4724400"/>
                  <a:ext cx="85165" cy="1447800"/>
                </a:xfrm>
                <a:prstGeom prst="rect">
                  <a:avLst/>
                </a:prstGeom>
                <a:solidFill>
                  <a:schemeClr val="bg1">
                    <a:lumMod val="75000"/>
                  </a:schemeClr>
                </a:solidFill>
                <a:ln>
                  <a:noFill/>
                </a:ln>
                <a:sp3d>
                  <a:bevelT w="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 name="Group 88"/>
          <p:cNvGrpSpPr/>
          <p:nvPr/>
        </p:nvGrpSpPr>
        <p:grpSpPr>
          <a:xfrm>
            <a:off x="685800" y="1822311"/>
            <a:ext cx="2514600" cy="1189451"/>
            <a:chOff x="2514600" y="3910965"/>
            <a:chExt cx="2514600" cy="1189451"/>
          </a:xfrm>
        </p:grpSpPr>
        <p:sp>
          <p:nvSpPr>
            <p:cNvPr id="90" name="TextBox 89"/>
            <p:cNvSpPr txBox="1"/>
            <p:nvPr/>
          </p:nvSpPr>
          <p:spPr>
            <a:xfrm flipH="1">
              <a:off x="2514600" y="4269419"/>
              <a:ext cx="2514600" cy="830997"/>
            </a:xfrm>
            <a:prstGeom prst="rect">
              <a:avLst/>
            </a:prstGeom>
            <a:noFill/>
          </p:spPr>
          <p:txBody>
            <a:bodyPr wrap="square" rtlCol="0">
              <a:spAutoFit/>
            </a:bodyPr>
            <a:lstStyle/>
            <a:p>
              <a:r>
                <a:rPr lang="en-US" sz="1600" b="1">
                  <a:solidFill>
                    <a:schemeClr val="accent6"/>
                  </a:solidFill>
                  <a:latin typeface="+mj-lt"/>
                  <a:cs typeface="Arial" pitchFamily="34" charset="0"/>
                </a:rPr>
                <a:t>People are coming to the website but leaving without engaging with you.</a:t>
              </a:r>
            </a:p>
          </p:txBody>
        </p:sp>
        <p:sp>
          <p:nvSpPr>
            <p:cNvPr id="91" name="TextBox 90"/>
            <p:cNvSpPr txBox="1"/>
            <p:nvPr/>
          </p:nvSpPr>
          <p:spPr>
            <a:xfrm>
              <a:off x="2514600" y="3910965"/>
              <a:ext cx="2311853" cy="400110"/>
            </a:xfrm>
            <a:prstGeom prst="rect">
              <a:avLst/>
            </a:prstGeom>
            <a:noFill/>
          </p:spPr>
          <p:txBody>
            <a:bodyPr wrap="square" rtlCol="0">
              <a:spAutoFit/>
            </a:bodyPr>
            <a:lstStyle/>
            <a:p>
              <a:r>
                <a:rPr lang="en-US" sz="2000" b="1">
                  <a:solidFill>
                    <a:schemeClr val="tx2"/>
                  </a:solidFill>
                  <a:latin typeface="+mj-lt"/>
                  <a:cs typeface="Arial" pitchFamily="34" charset="0"/>
                </a:rPr>
                <a:t>Leads are Bouncing</a:t>
              </a:r>
            </a:p>
          </p:txBody>
        </p:sp>
      </p:grpSp>
      <p:grpSp>
        <p:nvGrpSpPr>
          <p:cNvPr id="17" name="Group 91"/>
          <p:cNvGrpSpPr/>
          <p:nvPr/>
        </p:nvGrpSpPr>
        <p:grpSpPr>
          <a:xfrm>
            <a:off x="3094178" y="1822311"/>
            <a:ext cx="2762051" cy="1189451"/>
            <a:chOff x="2514600" y="3910965"/>
            <a:chExt cx="2762051" cy="1189451"/>
          </a:xfrm>
        </p:grpSpPr>
        <p:sp>
          <p:nvSpPr>
            <p:cNvPr id="93" name="TextBox 92"/>
            <p:cNvSpPr txBox="1"/>
            <p:nvPr/>
          </p:nvSpPr>
          <p:spPr>
            <a:xfrm flipH="1">
              <a:off x="2514600" y="4269419"/>
              <a:ext cx="2514600" cy="830997"/>
            </a:xfrm>
            <a:prstGeom prst="rect">
              <a:avLst/>
            </a:prstGeom>
            <a:noFill/>
          </p:spPr>
          <p:txBody>
            <a:bodyPr wrap="square" rtlCol="0">
              <a:spAutoFit/>
            </a:bodyPr>
            <a:lstStyle/>
            <a:p>
              <a:r>
                <a:rPr lang="en-US" sz="1600" b="1">
                  <a:solidFill>
                    <a:schemeClr val="accent6"/>
                  </a:solidFill>
                  <a:latin typeface="+mj-lt"/>
                  <a:cs typeface="Arial" pitchFamily="34" charset="0"/>
                </a:rPr>
                <a:t>Your target audience isn’t who’s coming to your digital channels.</a:t>
              </a:r>
            </a:p>
          </p:txBody>
        </p:sp>
        <p:sp>
          <p:nvSpPr>
            <p:cNvPr id="94" name="TextBox 93"/>
            <p:cNvSpPr txBox="1"/>
            <p:nvPr/>
          </p:nvSpPr>
          <p:spPr>
            <a:xfrm>
              <a:off x="2514600" y="3910965"/>
              <a:ext cx="2762051" cy="400110"/>
            </a:xfrm>
            <a:prstGeom prst="rect">
              <a:avLst/>
            </a:prstGeom>
            <a:noFill/>
          </p:spPr>
          <p:txBody>
            <a:bodyPr wrap="square" rtlCol="0">
              <a:spAutoFit/>
            </a:bodyPr>
            <a:lstStyle/>
            <a:p>
              <a:r>
                <a:rPr lang="en-US" sz="2000" b="1">
                  <a:solidFill>
                    <a:schemeClr val="tx2"/>
                  </a:solidFill>
                  <a:latin typeface="+mj-lt"/>
                  <a:cs typeface="Arial" pitchFamily="34" charset="0"/>
                </a:rPr>
                <a:t>Not the Right Audience</a:t>
              </a:r>
            </a:p>
          </p:txBody>
        </p:sp>
      </p:grpSp>
      <p:grpSp>
        <p:nvGrpSpPr>
          <p:cNvPr id="18" name="Group 94"/>
          <p:cNvGrpSpPr/>
          <p:nvPr/>
        </p:nvGrpSpPr>
        <p:grpSpPr>
          <a:xfrm>
            <a:off x="5804408" y="1822311"/>
            <a:ext cx="2514600" cy="1189451"/>
            <a:chOff x="2514600" y="3910965"/>
            <a:chExt cx="2514600" cy="1189451"/>
          </a:xfrm>
        </p:grpSpPr>
        <p:sp>
          <p:nvSpPr>
            <p:cNvPr id="96" name="TextBox 95"/>
            <p:cNvSpPr txBox="1"/>
            <p:nvPr/>
          </p:nvSpPr>
          <p:spPr>
            <a:xfrm flipH="1">
              <a:off x="2514600" y="4269419"/>
              <a:ext cx="2514600" cy="830997"/>
            </a:xfrm>
            <a:prstGeom prst="rect">
              <a:avLst/>
            </a:prstGeom>
            <a:noFill/>
          </p:spPr>
          <p:txBody>
            <a:bodyPr wrap="square" rtlCol="0">
              <a:spAutoFit/>
            </a:bodyPr>
            <a:lstStyle/>
            <a:p>
              <a:r>
                <a:rPr lang="en-US" sz="1600" b="1">
                  <a:solidFill>
                    <a:schemeClr val="accent6"/>
                  </a:solidFill>
                  <a:latin typeface="+mj-lt"/>
                  <a:cs typeface="Arial" pitchFamily="34" charset="0"/>
                </a:rPr>
                <a:t>By the time they fill out “Contact Us” they’ve made the decision.</a:t>
              </a:r>
            </a:p>
          </p:txBody>
        </p:sp>
        <p:sp>
          <p:nvSpPr>
            <p:cNvPr id="97" name="TextBox 96"/>
            <p:cNvSpPr txBox="1"/>
            <p:nvPr/>
          </p:nvSpPr>
          <p:spPr>
            <a:xfrm>
              <a:off x="2514600" y="3910965"/>
              <a:ext cx="2259892" cy="400110"/>
            </a:xfrm>
            <a:prstGeom prst="rect">
              <a:avLst/>
            </a:prstGeom>
            <a:noFill/>
          </p:spPr>
          <p:txBody>
            <a:bodyPr wrap="square" rtlCol="0">
              <a:spAutoFit/>
            </a:bodyPr>
            <a:lstStyle/>
            <a:p>
              <a:r>
                <a:rPr lang="en-US" sz="2000" b="1">
                  <a:solidFill>
                    <a:schemeClr val="tx2"/>
                  </a:solidFill>
                  <a:latin typeface="+mj-lt"/>
                  <a:cs typeface="Arial" pitchFamily="34" charset="0"/>
                </a:rPr>
                <a:t>Too Late in Process</a:t>
              </a:r>
            </a:p>
          </p:txBody>
        </p:sp>
      </p:grpSp>
      <p:grpSp>
        <p:nvGrpSpPr>
          <p:cNvPr id="19" name="Group 97"/>
          <p:cNvGrpSpPr/>
          <p:nvPr/>
        </p:nvGrpSpPr>
        <p:grpSpPr>
          <a:xfrm>
            <a:off x="8363711" y="1822311"/>
            <a:ext cx="3306063" cy="1189451"/>
            <a:chOff x="2514599" y="3910965"/>
            <a:chExt cx="3306063" cy="1189451"/>
          </a:xfrm>
        </p:grpSpPr>
        <p:sp>
          <p:nvSpPr>
            <p:cNvPr id="99" name="TextBox 98"/>
            <p:cNvSpPr txBox="1"/>
            <p:nvPr/>
          </p:nvSpPr>
          <p:spPr>
            <a:xfrm flipH="1">
              <a:off x="2514599" y="4269419"/>
              <a:ext cx="3306063" cy="830997"/>
            </a:xfrm>
            <a:prstGeom prst="rect">
              <a:avLst/>
            </a:prstGeom>
            <a:noFill/>
          </p:spPr>
          <p:txBody>
            <a:bodyPr wrap="square" rtlCol="0">
              <a:spAutoFit/>
            </a:bodyPr>
            <a:lstStyle/>
            <a:p>
              <a:r>
                <a:rPr lang="en-US" sz="1600" b="1">
                  <a:solidFill>
                    <a:schemeClr val="accent6"/>
                  </a:solidFill>
                  <a:latin typeface="+mj-lt"/>
                  <a:cs typeface="Arial" pitchFamily="34" charset="0"/>
                </a:rPr>
                <a:t>Process and People must be perfectly executed to convert leads to sales.</a:t>
              </a:r>
            </a:p>
          </p:txBody>
        </p:sp>
        <p:sp>
          <p:nvSpPr>
            <p:cNvPr id="100" name="TextBox 99"/>
            <p:cNvSpPr txBox="1"/>
            <p:nvPr/>
          </p:nvSpPr>
          <p:spPr>
            <a:xfrm>
              <a:off x="2514599" y="3910965"/>
              <a:ext cx="3006653" cy="400110"/>
            </a:xfrm>
            <a:prstGeom prst="rect">
              <a:avLst/>
            </a:prstGeom>
            <a:noFill/>
          </p:spPr>
          <p:txBody>
            <a:bodyPr wrap="square" rtlCol="0">
              <a:spAutoFit/>
            </a:bodyPr>
            <a:lstStyle/>
            <a:p>
              <a:r>
                <a:rPr lang="en-US" sz="2000" b="1">
                  <a:solidFill>
                    <a:schemeClr val="tx2"/>
                  </a:solidFill>
                  <a:latin typeface="+mj-lt"/>
                  <a:cs typeface="Arial" pitchFamily="34" charset="0"/>
                </a:rPr>
                <a:t>Fall Out Before Converting</a:t>
              </a:r>
            </a:p>
          </p:txBody>
        </p:sp>
      </p:grpSp>
      <p:sp>
        <p:nvSpPr>
          <p:cNvPr id="101" name="Oval 100"/>
          <p:cNvSpPr/>
          <p:nvPr/>
        </p:nvSpPr>
        <p:spPr>
          <a:xfrm>
            <a:off x="762000" y="3840480"/>
            <a:ext cx="1463040" cy="1463040"/>
          </a:xfrm>
          <a:prstGeom prst="ellipse">
            <a:avLst/>
          </a:prstGeom>
          <a:solidFill>
            <a:schemeClr val="accent1">
              <a:lumMod val="50000"/>
            </a:schemeClr>
          </a:solidFill>
          <a:ln>
            <a:noFill/>
          </a:ln>
          <a:effectLst>
            <a:outerShdw blurRad="76200" dir="18900000" sy="23000" kx="-1200000" algn="b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itchFamily="34" charset="0"/>
                <a:cs typeface="Arial" pitchFamily="34" charset="0"/>
              </a:rPr>
              <a:t>Traffic</a:t>
            </a:r>
          </a:p>
        </p:txBody>
      </p:sp>
      <p:sp>
        <p:nvSpPr>
          <p:cNvPr id="102" name="Oval 101"/>
          <p:cNvSpPr/>
          <p:nvPr/>
        </p:nvSpPr>
        <p:spPr>
          <a:xfrm>
            <a:off x="3432048" y="3840480"/>
            <a:ext cx="1463040" cy="1463040"/>
          </a:xfrm>
          <a:prstGeom prst="ellipse">
            <a:avLst/>
          </a:prstGeom>
          <a:solidFill>
            <a:schemeClr val="accent2">
              <a:lumMod val="50000"/>
            </a:schemeClr>
          </a:solidFill>
          <a:ln>
            <a:noFill/>
          </a:ln>
          <a:effectLst>
            <a:outerShdw blurRad="76200" dir="18900000" sy="23000" kx="-1200000" algn="b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itchFamily="34" charset="0"/>
                <a:cs typeface="Arial" pitchFamily="34" charset="0"/>
              </a:rPr>
              <a:t>Quality</a:t>
            </a:r>
          </a:p>
        </p:txBody>
      </p:sp>
      <p:sp>
        <p:nvSpPr>
          <p:cNvPr id="103" name="Oval 102"/>
          <p:cNvSpPr/>
          <p:nvPr/>
        </p:nvSpPr>
        <p:spPr>
          <a:xfrm>
            <a:off x="5907022" y="3840480"/>
            <a:ext cx="1463040" cy="1463040"/>
          </a:xfrm>
          <a:prstGeom prst="ellipse">
            <a:avLst/>
          </a:prstGeom>
          <a:solidFill>
            <a:schemeClr val="accent3">
              <a:lumMod val="50000"/>
            </a:schemeClr>
          </a:solidFill>
          <a:ln>
            <a:noFill/>
          </a:ln>
          <a:effectLst>
            <a:outerShdw blurRad="76200" dir="18900000" sy="23000" kx="-1200000" algn="b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70">
                <a:latin typeface="Arial" pitchFamily="34" charset="0"/>
                <a:cs typeface="Arial" pitchFamily="34" charset="0"/>
              </a:rPr>
              <a:t>Journey</a:t>
            </a:r>
          </a:p>
        </p:txBody>
      </p:sp>
      <p:sp>
        <p:nvSpPr>
          <p:cNvPr id="104" name="Oval 103"/>
          <p:cNvSpPr/>
          <p:nvPr/>
        </p:nvSpPr>
        <p:spPr>
          <a:xfrm>
            <a:off x="8491728" y="3840480"/>
            <a:ext cx="1463040" cy="1463040"/>
          </a:xfrm>
          <a:prstGeom prst="ellipse">
            <a:avLst/>
          </a:prstGeom>
          <a:solidFill>
            <a:schemeClr val="accent5">
              <a:lumMod val="50000"/>
            </a:schemeClr>
          </a:solidFill>
          <a:ln>
            <a:noFill/>
          </a:ln>
          <a:effectLst>
            <a:outerShdw blurRad="76200" dir="18900000" sy="23000" kx="-1200000" algn="bl"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70">
                <a:latin typeface="Arial" pitchFamily="34" charset="0"/>
                <a:cs typeface="Arial" pitchFamily="34" charset="0"/>
              </a:rPr>
              <a:t>Convert</a:t>
            </a:r>
          </a:p>
        </p:txBody>
      </p:sp>
      <p:pic>
        <p:nvPicPr>
          <p:cNvPr id="88" name="Picture 87">
            <a:extLst>
              <a:ext uri="{FF2B5EF4-FFF2-40B4-BE49-F238E27FC236}">
                <a16:creationId xmlns:a16="http://schemas.microsoft.com/office/drawing/2014/main" id="{9075DBBC-C695-4EB1-BCF8-FE9C33BE39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4899" y="5894052"/>
            <a:ext cx="1597147" cy="701248"/>
          </a:xfrm>
          <a:prstGeom prst="rect">
            <a:avLst/>
          </a:prstGeom>
        </p:spPr>
      </p:pic>
    </p:spTree>
    <p:extLst>
      <p:ext uri="{BB962C8B-B14F-4D97-AF65-F5344CB8AC3E}">
        <p14:creationId xmlns:p14="http://schemas.microsoft.com/office/powerpoint/2010/main" val="343187026"/>
      </p:ext>
    </p:extLst>
  </p:cSld>
  <p:clrMapOvr>
    <a:masterClrMapping/>
  </p:clrMapOvr>
  <mc:AlternateContent xmlns:mc="http://schemas.openxmlformats.org/markup-compatibility/2006">
    <mc:Choice xmlns:p14="http://schemas.microsoft.com/office/powerpoint/2010/main" Requires="p14">
      <p:transition spd="med" p14:dur="700" advClick="0" advTm="7000">
        <p:fade/>
      </p:transition>
    </mc:Choice>
    <mc:Fallback>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287F3FCE-72CE-4448-A628-13880143782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0422" y="6093296"/>
            <a:ext cx="1597147" cy="701248"/>
          </a:xfrm>
          <a:prstGeom prst="rect">
            <a:avLst/>
          </a:prstGeom>
        </p:spPr>
      </p:pic>
      <p:sp>
        <p:nvSpPr>
          <p:cNvPr id="79" name="Trapezoid 11">
            <a:extLst>
              <a:ext uri="{FF2B5EF4-FFF2-40B4-BE49-F238E27FC236}">
                <a16:creationId xmlns:a16="http://schemas.microsoft.com/office/drawing/2014/main" id="{C4D915F0-3037-4FF7-9F0E-659BB71606AD}"/>
              </a:ext>
            </a:extLst>
          </p:cNvPr>
          <p:cNvSpPr/>
          <p:nvPr/>
        </p:nvSpPr>
        <p:spPr>
          <a:xfrm rot="5400000">
            <a:off x="2923647" y="-732855"/>
            <a:ext cx="5062927" cy="9375333"/>
          </a:xfrm>
          <a:custGeom>
            <a:avLst/>
            <a:gdLst>
              <a:gd name="connsiteX0" fmla="*/ 0 w 5062927"/>
              <a:gd name="connsiteY0" fmla="*/ 9375333 h 9375333"/>
              <a:gd name="connsiteX1" fmla="*/ 1905787 w 5062927"/>
              <a:gd name="connsiteY1" fmla="*/ 0 h 9375333"/>
              <a:gd name="connsiteX2" fmla="*/ 3157140 w 5062927"/>
              <a:gd name="connsiteY2" fmla="*/ 0 h 9375333"/>
              <a:gd name="connsiteX3" fmla="*/ 5062927 w 5062927"/>
              <a:gd name="connsiteY3" fmla="*/ 9375333 h 9375333"/>
              <a:gd name="connsiteX4" fmla="*/ 0 w 5062927"/>
              <a:gd name="connsiteY4" fmla="*/ 9375333 h 9375333"/>
              <a:gd name="connsiteX0" fmla="*/ 0 w 5062927"/>
              <a:gd name="connsiteY0" fmla="*/ 9375333 h 9375333"/>
              <a:gd name="connsiteX1" fmla="*/ 1905787 w 5062927"/>
              <a:gd name="connsiteY1" fmla="*/ 0 h 9375333"/>
              <a:gd name="connsiteX2" fmla="*/ 3157140 w 5062927"/>
              <a:gd name="connsiteY2" fmla="*/ 0 h 9375333"/>
              <a:gd name="connsiteX3" fmla="*/ 5062927 w 5062927"/>
              <a:gd name="connsiteY3" fmla="*/ 9375333 h 9375333"/>
              <a:gd name="connsiteX4" fmla="*/ 0 w 5062927"/>
              <a:gd name="connsiteY4" fmla="*/ 9375333 h 9375333"/>
              <a:gd name="connsiteX0" fmla="*/ 0 w 5062927"/>
              <a:gd name="connsiteY0" fmla="*/ 9375333 h 9375333"/>
              <a:gd name="connsiteX1" fmla="*/ 1905787 w 5062927"/>
              <a:gd name="connsiteY1" fmla="*/ 0 h 9375333"/>
              <a:gd name="connsiteX2" fmla="*/ 3157140 w 5062927"/>
              <a:gd name="connsiteY2" fmla="*/ 0 h 9375333"/>
              <a:gd name="connsiteX3" fmla="*/ 5062927 w 5062927"/>
              <a:gd name="connsiteY3" fmla="*/ 9375333 h 9375333"/>
              <a:gd name="connsiteX4" fmla="*/ 0 w 5062927"/>
              <a:gd name="connsiteY4" fmla="*/ 9375333 h 9375333"/>
              <a:gd name="connsiteX0" fmla="*/ 0 w 5062927"/>
              <a:gd name="connsiteY0" fmla="*/ 9375333 h 9375333"/>
              <a:gd name="connsiteX1" fmla="*/ 1905787 w 5062927"/>
              <a:gd name="connsiteY1" fmla="*/ 0 h 9375333"/>
              <a:gd name="connsiteX2" fmla="*/ 3157140 w 5062927"/>
              <a:gd name="connsiteY2" fmla="*/ 0 h 9375333"/>
              <a:gd name="connsiteX3" fmla="*/ 5062927 w 5062927"/>
              <a:gd name="connsiteY3" fmla="*/ 9375333 h 9375333"/>
              <a:gd name="connsiteX4" fmla="*/ 0 w 5062927"/>
              <a:gd name="connsiteY4" fmla="*/ 9375333 h 9375333"/>
              <a:gd name="connsiteX0" fmla="*/ 0 w 5062927"/>
              <a:gd name="connsiteY0" fmla="*/ 9375333 h 9375333"/>
              <a:gd name="connsiteX1" fmla="*/ 1905787 w 5062927"/>
              <a:gd name="connsiteY1" fmla="*/ 0 h 9375333"/>
              <a:gd name="connsiteX2" fmla="*/ 3157140 w 5062927"/>
              <a:gd name="connsiteY2" fmla="*/ 0 h 9375333"/>
              <a:gd name="connsiteX3" fmla="*/ 5062927 w 5062927"/>
              <a:gd name="connsiteY3" fmla="*/ 9375333 h 9375333"/>
              <a:gd name="connsiteX4" fmla="*/ 0 w 5062927"/>
              <a:gd name="connsiteY4" fmla="*/ 9375333 h 9375333"/>
              <a:gd name="connsiteX0" fmla="*/ 0 w 5062927"/>
              <a:gd name="connsiteY0" fmla="*/ 9375333 h 9375333"/>
              <a:gd name="connsiteX1" fmla="*/ 1905787 w 5062927"/>
              <a:gd name="connsiteY1" fmla="*/ 0 h 9375333"/>
              <a:gd name="connsiteX2" fmla="*/ 3157140 w 5062927"/>
              <a:gd name="connsiteY2" fmla="*/ 0 h 9375333"/>
              <a:gd name="connsiteX3" fmla="*/ 5062927 w 5062927"/>
              <a:gd name="connsiteY3" fmla="*/ 9375333 h 9375333"/>
              <a:gd name="connsiteX4" fmla="*/ 0 w 5062927"/>
              <a:gd name="connsiteY4" fmla="*/ 9375333 h 9375333"/>
              <a:gd name="connsiteX0" fmla="*/ 0 w 5062927"/>
              <a:gd name="connsiteY0" fmla="*/ 9375333 h 9375333"/>
              <a:gd name="connsiteX1" fmla="*/ 1905787 w 5062927"/>
              <a:gd name="connsiteY1" fmla="*/ 0 h 9375333"/>
              <a:gd name="connsiteX2" fmla="*/ 3157140 w 5062927"/>
              <a:gd name="connsiteY2" fmla="*/ 0 h 9375333"/>
              <a:gd name="connsiteX3" fmla="*/ 5062927 w 5062927"/>
              <a:gd name="connsiteY3" fmla="*/ 9375333 h 9375333"/>
              <a:gd name="connsiteX4" fmla="*/ 0 w 5062927"/>
              <a:gd name="connsiteY4" fmla="*/ 9375333 h 9375333"/>
              <a:gd name="connsiteX0" fmla="*/ 0 w 5062927"/>
              <a:gd name="connsiteY0" fmla="*/ 9375333 h 9375333"/>
              <a:gd name="connsiteX1" fmla="*/ 1905787 w 5062927"/>
              <a:gd name="connsiteY1" fmla="*/ 0 h 9375333"/>
              <a:gd name="connsiteX2" fmla="*/ 3157140 w 5062927"/>
              <a:gd name="connsiteY2" fmla="*/ 0 h 9375333"/>
              <a:gd name="connsiteX3" fmla="*/ 5062927 w 5062927"/>
              <a:gd name="connsiteY3" fmla="*/ 9375333 h 9375333"/>
              <a:gd name="connsiteX4" fmla="*/ 0 w 5062927"/>
              <a:gd name="connsiteY4" fmla="*/ 9375333 h 9375333"/>
              <a:gd name="connsiteX0" fmla="*/ 0 w 5062927"/>
              <a:gd name="connsiteY0" fmla="*/ 9375333 h 9375333"/>
              <a:gd name="connsiteX1" fmla="*/ 1905787 w 5062927"/>
              <a:gd name="connsiteY1" fmla="*/ 0 h 9375333"/>
              <a:gd name="connsiteX2" fmla="*/ 3157140 w 5062927"/>
              <a:gd name="connsiteY2" fmla="*/ 0 h 9375333"/>
              <a:gd name="connsiteX3" fmla="*/ 5062927 w 5062927"/>
              <a:gd name="connsiteY3" fmla="*/ 9375333 h 9375333"/>
              <a:gd name="connsiteX4" fmla="*/ 0 w 5062927"/>
              <a:gd name="connsiteY4" fmla="*/ 9375333 h 9375333"/>
              <a:gd name="connsiteX0" fmla="*/ 0 w 5062927"/>
              <a:gd name="connsiteY0" fmla="*/ 9375333 h 9375333"/>
              <a:gd name="connsiteX1" fmla="*/ 1905787 w 5062927"/>
              <a:gd name="connsiteY1" fmla="*/ 0 h 9375333"/>
              <a:gd name="connsiteX2" fmla="*/ 3157140 w 5062927"/>
              <a:gd name="connsiteY2" fmla="*/ 0 h 9375333"/>
              <a:gd name="connsiteX3" fmla="*/ 5062927 w 5062927"/>
              <a:gd name="connsiteY3" fmla="*/ 9375333 h 9375333"/>
              <a:gd name="connsiteX4" fmla="*/ 0 w 5062927"/>
              <a:gd name="connsiteY4" fmla="*/ 9375333 h 937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2927" h="9375333">
                <a:moveTo>
                  <a:pt x="0" y="9375333"/>
                </a:moveTo>
                <a:cubicBezTo>
                  <a:pt x="1834142" y="5203742"/>
                  <a:pt x="1941085" y="2545991"/>
                  <a:pt x="1905787" y="0"/>
                </a:cubicBezTo>
                <a:lnTo>
                  <a:pt x="3157140" y="0"/>
                </a:lnTo>
                <a:cubicBezTo>
                  <a:pt x="3071042" y="4252871"/>
                  <a:pt x="3807905" y="6047022"/>
                  <a:pt x="5062927" y="9375333"/>
                </a:cubicBezTo>
                <a:lnTo>
                  <a:pt x="0" y="9375333"/>
                </a:lnTo>
                <a:close/>
              </a:path>
            </a:pathLst>
          </a:custGeom>
          <a:gradFill>
            <a:gsLst>
              <a:gs pos="0">
                <a:srgbClr val="7D7D7D"/>
              </a:gs>
              <a:gs pos="100000">
                <a:srgbClr val="000000">
                  <a:alpha val="0"/>
                  <a:lumMod val="74000"/>
                  <a:lumOff val="26000"/>
                </a:srgbClr>
              </a:gs>
              <a:gs pos="0">
                <a:srgbClr val="FFFFFF"/>
              </a:gs>
              <a:gs pos="100000">
                <a:srgbClr val="000000">
                  <a:alpha val="0"/>
                </a:srgbClr>
              </a:gs>
              <a:gs pos="0">
                <a:srgbClr val="FFFFFF">
                  <a:alpha val="38000"/>
                </a:srgbClr>
              </a:gs>
            </a:gsLst>
            <a:lin ang="16200000" scaled="1"/>
          </a:gra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0" name="Freeform: Shape 79">
            <a:extLst>
              <a:ext uri="{FF2B5EF4-FFF2-40B4-BE49-F238E27FC236}">
                <a16:creationId xmlns:a16="http://schemas.microsoft.com/office/drawing/2014/main" id="{0B4F0E3D-A272-4E35-8CE8-2BF8FBDF41FF}"/>
              </a:ext>
            </a:extLst>
          </p:cNvPr>
          <p:cNvSpPr>
            <a:spLocks/>
          </p:cNvSpPr>
          <p:nvPr/>
        </p:nvSpPr>
        <p:spPr>
          <a:xfrm rot="588832">
            <a:off x="3489948" y="2937892"/>
            <a:ext cx="4593718" cy="628095"/>
          </a:xfrm>
          <a:custGeom>
            <a:avLst/>
            <a:gdLst>
              <a:gd name="connsiteX0" fmla="*/ 9277 w 4593718"/>
              <a:gd name="connsiteY0" fmla="*/ 0 h 800183"/>
              <a:gd name="connsiteX1" fmla="*/ 68337 w 4593718"/>
              <a:gd name="connsiteY1" fmla="*/ 7906 h 800183"/>
              <a:gd name="connsiteX2" fmla="*/ 4186948 w 4593718"/>
              <a:gd name="connsiteY2" fmla="*/ 79257 h 800183"/>
              <a:gd name="connsiteX3" fmla="*/ 4589967 w 4593718"/>
              <a:gd name="connsiteY3" fmla="*/ 35296 h 800183"/>
              <a:gd name="connsiteX4" fmla="*/ 4593718 w 4593718"/>
              <a:gd name="connsiteY4" fmla="*/ 59261 h 800183"/>
              <a:gd name="connsiteX5" fmla="*/ 2296859 w 4593718"/>
              <a:gd name="connsiteY5" fmla="*/ 800183 h 800183"/>
              <a:gd name="connsiteX6" fmla="*/ 0 w 4593718"/>
              <a:gd name="connsiteY6" fmla="*/ 59261 h 80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3718" h="800183">
                <a:moveTo>
                  <a:pt x="9277" y="0"/>
                </a:moveTo>
                <a:lnTo>
                  <a:pt x="68337" y="7906"/>
                </a:lnTo>
                <a:cubicBezTo>
                  <a:pt x="1657933" y="207840"/>
                  <a:pt x="2984698" y="194700"/>
                  <a:pt x="4186948" y="79257"/>
                </a:cubicBezTo>
                <a:lnTo>
                  <a:pt x="4589967" y="35296"/>
                </a:lnTo>
                <a:lnTo>
                  <a:pt x="4593718" y="59261"/>
                </a:lnTo>
                <a:cubicBezTo>
                  <a:pt x="4593718" y="468461"/>
                  <a:pt x="3565379" y="800183"/>
                  <a:pt x="2296859" y="800183"/>
                </a:cubicBezTo>
                <a:cubicBezTo>
                  <a:pt x="1028339" y="800183"/>
                  <a:pt x="0" y="468461"/>
                  <a:pt x="0" y="59261"/>
                </a:cubicBezTo>
                <a:close/>
              </a:path>
            </a:pathLst>
          </a:custGeom>
          <a:gradFill flip="none" rotWithShape="1">
            <a:gsLst>
              <a:gs pos="50000">
                <a:srgbClr val="999999">
                  <a:alpha val="20000"/>
                </a:srgbClr>
              </a:gs>
              <a:gs pos="0">
                <a:srgbClr val="999999">
                  <a:alpha val="0"/>
                </a:srgbClr>
              </a:gs>
              <a:gs pos="100000">
                <a:srgbClr val="FFFFFF">
                  <a:alpha val="0"/>
                </a:srgbClr>
              </a:gs>
            </a:gsLst>
            <a:lin ang="10800000" scaled="1"/>
            <a:tileRect/>
          </a:gra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E8DA8BC9-169C-4E84-9D33-8D78ACD35746}"/>
              </a:ext>
            </a:extLst>
          </p:cNvPr>
          <p:cNvSpPr>
            <a:spLocks/>
          </p:cNvSpPr>
          <p:nvPr/>
        </p:nvSpPr>
        <p:spPr>
          <a:xfrm rot="21011168" flipV="1">
            <a:off x="3460616" y="4422003"/>
            <a:ext cx="4593718" cy="628095"/>
          </a:xfrm>
          <a:custGeom>
            <a:avLst/>
            <a:gdLst>
              <a:gd name="connsiteX0" fmla="*/ 9277 w 4593718"/>
              <a:gd name="connsiteY0" fmla="*/ 0 h 800183"/>
              <a:gd name="connsiteX1" fmla="*/ 68337 w 4593718"/>
              <a:gd name="connsiteY1" fmla="*/ 7906 h 800183"/>
              <a:gd name="connsiteX2" fmla="*/ 4186948 w 4593718"/>
              <a:gd name="connsiteY2" fmla="*/ 79257 h 800183"/>
              <a:gd name="connsiteX3" fmla="*/ 4589967 w 4593718"/>
              <a:gd name="connsiteY3" fmla="*/ 35296 h 800183"/>
              <a:gd name="connsiteX4" fmla="*/ 4593718 w 4593718"/>
              <a:gd name="connsiteY4" fmla="*/ 59261 h 800183"/>
              <a:gd name="connsiteX5" fmla="*/ 2296859 w 4593718"/>
              <a:gd name="connsiteY5" fmla="*/ 800183 h 800183"/>
              <a:gd name="connsiteX6" fmla="*/ 0 w 4593718"/>
              <a:gd name="connsiteY6" fmla="*/ 59261 h 80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3718" h="800183">
                <a:moveTo>
                  <a:pt x="9277" y="0"/>
                </a:moveTo>
                <a:lnTo>
                  <a:pt x="68337" y="7906"/>
                </a:lnTo>
                <a:cubicBezTo>
                  <a:pt x="1657933" y="207840"/>
                  <a:pt x="2984698" y="194700"/>
                  <a:pt x="4186948" y="79257"/>
                </a:cubicBezTo>
                <a:lnTo>
                  <a:pt x="4589967" y="35296"/>
                </a:lnTo>
                <a:lnTo>
                  <a:pt x="4593718" y="59261"/>
                </a:lnTo>
                <a:cubicBezTo>
                  <a:pt x="4593718" y="468461"/>
                  <a:pt x="3565379" y="800183"/>
                  <a:pt x="2296859" y="800183"/>
                </a:cubicBezTo>
                <a:cubicBezTo>
                  <a:pt x="1028339" y="800183"/>
                  <a:pt x="0" y="468461"/>
                  <a:pt x="0" y="59261"/>
                </a:cubicBezTo>
                <a:close/>
              </a:path>
            </a:pathLst>
          </a:custGeom>
          <a:gradFill flip="none" rotWithShape="1">
            <a:gsLst>
              <a:gs pos="50000">
                <a:srgbClr val="999999">
                  <a:alpha val="20000"/>
                </a:srgbClr>
              </a:gs>
              <a:gs pos="0">
                <a:srgbClr val="999999">
                  <a:alpha val="0"/>
                </a:srgbClr>
              </a:gs>
              <a:gs pos="100000">
                <a:srgbClr val="FFFFFF">
                  <a:alpha val="0"/>
                </a:srgbClr>
              </a:gs>
            </a:gsLst>
            <a:lin ang="108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82" name="Arrow: Right 81">
            <a:extLst>
              <a:ext uri="{FF2B5EF4-FFF2-40B4-BE49-F238E27FC236}">
                <a16:creationId xmlns:a16="http://schemas.microsoft.com/office/drawing/2014/main" id="{7037E9B4-F1FF-470D-9F88-86F21A796E9D}"/>
              </a:ext>
            </a:extLst>
          </p:cNvPr>
          <p:cNvSpPr/>
          <p:nvPr/>
        </p:nvSpPr>
        <p:spPr>
          <a:xfrm>
            <a:off x="2040345" y="3253421"/>
            <a:ext cx="1381655" cy="1413558"/>
          </a:xfrm>
          <a:prstGeom prst="rightArrow">
            <a:avLst>
              <a:gd name="adj1" fmla="val 54312"/>
              <a:gd name="adj2" fmla="val 40440"/>
            </a:avLst>
          </a:prstGeom>
          <a:gradFill flip="none" rotWithShape="1">
            <a:gsLst>
              <a:gs pos="0">
                <a:srgbClr val="FFFFFF">
                  <a:alpha val="13000"/>
                  <a:lumMod val="12000"/>
                  <a:lumOff val="88000"/>
                </a:srgbClr>
              </a:gs>
              <a:gs pos="100000">
                <a:srgbClr val="006699"/>
              </a:gs>
            </a:gsLst>
            <a:lin ang="0" scaled="1"/>
            <a:tileRect/>
          </a:gra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83" name="Group 82">
            <a:extLst>
              <a:ext uri="{FF2B5EF4-FFF2-40B4-BE49-F238E27FC236}">
                <a16:creationId xmlns:a16="http://schemas.microsoft.com/office/drawing/2014/main" id="{BCC5D56D-B8AF-403F-BB6B-605661E3992D}"/>
              </a:ext>
            </a:extLst>
          </p:cNvPr>
          <p:cNvGrpSpPr/>
          <p:nvPr/>
        </p:nvGrpSpPr>
        <p:grpSpPr>
          <a:xfrm>
            <a:off x="7165379" y="3161981"/>
            <a:ext cx="1794365" cy="1596441"/>
            <a:chOff x="6123939" y="3154550"/>
            <a:chExt cx="1794365" cy="1596441"/>
          </a:xfrm>
        </p:grpSpPr>
        <p:sp>
          <p:nvSpPr>
            <p:cNvPr id="84" name="Arrow: Right 83">
              <a:extLst>
                <a:ext uri="{FF2B5EF4-FFF2-40B4-BE49-F238E27FC236}">
                  <a16:creationId xmlns:a16="http://schemas.microsoft.com/office/drawing/2014/main" id="{5B0C139F-FA48-4642-882D-4F42A73CE6D3}"/>
                </a:ext>
              </a:extLst>
            </p:cNvPr>
            <p:cNvSpPr/>
            <p:nvPr/>
          </p:nvSpPr>
          <p:spPr>
            <a:xfrm>
              <a:off x="7053671" y="3510472"/>
              <a:ext cx="864633" cy="884598"/>
            </a:xfrm>
            <a:prstGeom prst="rightArrow">
              <a:avLst>
                <a:gd name="adj1" fmla="val 54312"/>
                <a:gd name="adj2" fmla="val 40440"/>
              </a:avLst>
            </a:prstGeom>
            <a:gradFill flip="none" rotWithShape="1">
              <a:gsLst>
                <a:gs pos="0">
                  <a:srgbClr val="FFFFFF">
                    <a:alpha val="13000"/>
                    <a:lumMod val="12000"/>
                    <a:lumOff val="88000"/>
                  </a:srgbClr>
                </a:gs>
                <a:gs pos="100000">
                  <a:srgbClr val="006699"/>
                </a:gs>
              </a:gsLst>
              <a:lin ang="0" scaled="1"/>
              <a:tileRect/>
            </a:gra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5" name="Block Arc 84">
              <a:extLst>
                <a:ext uri="{FF2B5EF4-FFF2-40B4-BE49-F238E27FC236}">
                  <a16:creationId xmlns:a16="http://schemas.microsoft.com/office/drawing/2014/main" id="{A5780B4B-5395-484C-AD2B-B8D01F21B2AD}"/>
                </a:ext>
              </a:extLst>
            </p:cNvPr>
            <p:cNvSpPr/>
            <p:nvPr/>
          </p:nvSpPr>
          <p:spPr>
            <a:xfrm rot="5400000">
              <a:off x="5963399" y="3315090"/>
              <a:ext cx="1596441" cy="1275362"/>
            </a:xfrm>
            <a:prstGeom prst="blockArc">
              <a:avLst>
                <a:gd name="adj1" fmla="val 12436474"/>
                <a:gd name="adj2" fmla="val 21000125"/>
                <a:gd name="adj3" fmla="val 2058"/>
              </a:avLst>
            </a:prstGeom>
            <a:gradFill flip="none" rotWithShape="1">
              <a:gsLst>
                <a:gs pos="100000">
                  <a:srgbClr val="FFFFFF">
                    <a:lumMod val="0"/>
                    <a:lumOff val="100000"/>
                    <a:alpha val="33000"/>
                  </a:srgbClr>
                </a:gs>
                <a:gs pos="57000">
                  <a:srgbClr val="006699"/>
                </a:gs>
                <a:gs pos="0">
                  <a:srgbClr val="FFFFFF">
                    <a:alpha val="38000"/>
                    <a:lumMod val="0"/>
                    <a:lumOff val="100000"/>
                  </a:srgbClr>
                </a:gs>
              </a:gsLst>
              <a:lin ang="10800000" scaled="1"/>
              <a:tileRect/>
            </a:gra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86" name="Oval 85">
            <a:extLst>
              <a:ext uri="{FF2B5EF4-FFF2-40B4-BE49-F238E27FC236}">
                <a16:creationId xmlns:a16="http://schemas.microsoft.com/office/drawing/2014/main" id="{1044EED1-DB8D-4FBE-9B57-621723335DDF}"/>
              </a:ext>
            </a:extLst>
          </p:cNvPr>
          <p:cNvSpPr/>
          <p:nvPr/>
        </p:nvSpPr>
        <p:spPr>
          <a:xfrm>
            <a:off x="9198928" y="3076279"/>
            <a:ext cx="1767840" cy="1767840"/>
          </a:xfrm>
          <a:prstGeom prst="ellipse">
            <a:avLst/>
          </a:prstGeom>
          <a:solidFill>
            <a:srgbClr val="006699"/>
          </a:solidFill>
          <a:ln w="25400" cap="flat" cmpd="sng" algn="ctr">
            <a:noFill/>
            <a:prstDash val="solid"/>
          </a:ln>
          <a:effectLst>
            <a:outerShdw blurRad="406400" sx="102000" sy="102000" algn="ctr" rotWithShape="0">
              <a:prstClr val="black">
                <a:alpha val="36000"/>
              </a:prstClr>
            </a:out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Close</a:t>
            </a:r>
          </a:p>
        </p:txBody>
      </p:sp>
      <p:sp>
        <p:nvSpPr>
          <p:cNvPr id="89" name="TextBox 88">
            <a:extLst>
              <a:ext uri="{FF2B5EF4-FFF2-40B4-BE49-F238E27FC236}">
                <a16:creationId xmlns:a16="http://schemas.microsoft.com/office/drawing/2014/main" id="{704AE341-3C65-47C5-A394-241000852581}"/>
              </a:ext>
            </a:extLst>
          </p:cNvPr>
          <p:cNvSpPr txBox="1">
            <a:spLocks/>
          </p:cNvSpPr>
          <p:nvPr/>
        </p:nvSpPr>
        <p:spPr>
          <a:xfrm>
            <a:off x="1012934" y="3672588"/>
            <a:ext cx="1916536" cy="584775"/>
          </a:xfrm>
          <a:prstGeom prst="rect">
            <a:avLst/>
          </a:prstGeom>
          <a:noFill/>
        </p:spPr>
        <p:txBody>
          <a:bodyPr wrap="square" rtlCol="0" anchor="b">
            <a:spAutoFit/>
          </a:bodyPr>
          <a:lstStyle/>
          <a:p>
            <a:pPr defTabSz="1218987"/>
            <a:r>
              <a:rPr lang="en-US" sz="1600" b="1" kern="0" dirty="0">
                <a:solidFill>
                  <a:srgbClr val="000000"/>
                </a:solidFill>
                <a:latin typeface="Arial" panose="020B0604020202020204" pitchFamily="34" charset="0"/>
                <a:cs typeface="Arial" pitchFamily="34" charset="0"/>
              </a:rPr>
              <a:t>All Website Traffic</a:t>
            </a:r>
          </a:p>
        </p:txBody>
      </p:sp>
      <p:grpSp>
        <p:nvGrpSpPr>
          <p:cNvPr id="90" name="Group 89">
            <a:extLst>
              <a:ext uri="{FF2B5EF4-FFF2-40B4-BE49-F238E27FC236}">
                <a16:creationId xmlns:a16="http://schemas.microsoft.com/office/drawing/2014/main" id="{6119EC43-99E3-4DBE-9FB2-12BACE604793}"/>
              </a:ext>
            </a:extLst>
          </p:cNvPr>
          <p:cNvGrpSpPr/>
          <p:nvPr/>
        </p:nvGrpSpPr>
        <p:grpSpPr>
          <a:xfrm>
            <a:off x="3701172" y="3659561"/>
            <a:ext cx="4545940" cy="584775"/>
            <a:chOff x="3485412" y="3301170"/>
            <a:chExt cx="4545940" cy="584775"/>
          </a:xfrm>
        </p:grpSpPr>
        <p:sp>
          <p:nvSpPr>
            <p:cNvPr id="91" name="TextBox 90">
              <a:extLst>
                <a:ext uri="{FF2B5EF4-FFF2-40B4-BE49-F238E27FC236}">
                  <a16:creationId xmlns:a16="http://schemas.microsoft.com/office/drawing/2014/main" id="{DDA93495-81FA-4420-9478-3FC3990E3969}"/>
                </a:ext>
              </a:extLst>
            </p:cNvPr>
            <p:cNvSpPr txBox="1">
              <a:spLocks/>
            </p:cNvSpPr>
            <p:nvPr/>
          </p:nvSpPr>
          <p:spPr>
            <a:xfrm>
              <a:off x="4875475" y="3387838"/>
              <a:ext cx="3155877" cy="461665"/>
            </a:xfrm>
            <a:prstGeom prst="rect">
              <a:avLst/>
            </a:prstGeom>
            <a:noFill/>
          </p:spPr>
          <p:txBody>
            <a:bodyPr wrap="square" rtlCol="0">
              <a:spAutoFit/>
            </a:bodyPr>
            <a:lstStyle/>
            <a:p>
              <a:pPr marL="171450" indent="-171450" defTabSz="1218987">
                <a:buFont typeface="Arial" panose="020B0604020202020204" pitchFamily="34" charset="0"/>
                <a:buChar char="•"/>
              </a:pPr>
              <a:r>
                <a:rPr lang="en-US" sz="1200" kern="0" dirty="0">
                  <a:solidFill>
                    <a:srgbClr val="000000"/>
                  </a:solidFill>
                  <a:latin typeface="Arial" panose="020B0604020202020204" pitchFamily="34" charset="0"/>
                  <a:cs typeface="Arial" pitchFamily="34" charset="0"/>
                </a:rPr>
                <a:t>Gain more qualified LEADS earlier in the buying process</a:t>
              </a:r>
            </a:p>
          </p:txBody>
        </p:sp>
        <p:sp>
          <p:nvSpPr>
            <p:cNvPr id="92" name="TextBox 91">
              <a:extLst>
                <a:ext uri="{FF2B5EF4-FFF2-40B4-BE49-F238E27FC236}">
                  <a16:creationId xmlns:a16="http://schemas.microsoft.com/office/drawing/2014/main" id="{348FC1D7-AC01-4849-A705-5CC1F8687482}"/>
                </a:ext>
              </a:extLst>
            </p:cNvPr>
            <p:cNvSpPr txBox="1">
              <a:spLocks/>
            </p:cNvSpPr>
            <p:nvPr/>
          </p:nvSpPr>
          <p:spPr>
            <a:xfrm>
              <a:off x="3485412" y="3301170"/>
              <a:ext cx="1818880" cy="584775"/>
            </a:xfrm>
            <a:prstGeom prst="rect">
              <a:avLst/>
            </a:prstGeom>
            <a:noFill/>
          </p:spPr>
          <p:txBody>
            <a:bodyPr wrap="square" rtlCol="0" anchor="b">
              <a:spAutoFit/>
            </a:bodyPr>
            <a:lstStyle/>
            <a:p>
              <a:pPr defTabSz="1218987"/>
              <a:r>
                <a:rPr lang="en-US" sz="1600" b="1" kern="0" dirty="0">
                  <a:solidFill>
                    <a:srgbClr val="000000"/>
                  </a:solidFill>
                  <a:latin typeface="Arial" panose="020B0604020202020204" pitchFamily="34" charset="0"/>
                  <a:cs typeface="Arial" pitchFamily="34" charset="0"/>
                </a:rPr>
                <a:t>Advantage LEADS</a:t>
              </a:r>
            </a:p>
          </p:txBody>
        </p:sp>
      </p:grpSp>
      <p:sp>
        <p:nvSpPr>
          <p:cNvPr id="93" name="Freeform: Shape 92">
            <a:extLst>
              <a:ext uri="{FF2B5EF4-FFF2-40B4-BE49-F238E27FC236}">
                <a16:creationId xmlns:a16="http://schemas.microsoft.com/office/drawing/2014/main" id="{6DE6F908-A75C-4CD7-862F-4E0754818B40}"/>
              </a:ext>
            </a:extLst>
          </p:cNvPr>
          <p:cNvSpPr/>
          <p:nvPr/>
        </p:nvSpPr>
        <p:spPr>
          <a:xfrm>
            <a:off x="3644980" y="1885362"/>
            <a:ext cx="6358448" cy="1470581"/>
          </a:xfrm>
          <a:custGeom>
            <a:avLst/>
            <a:gdLst>
              <a:gd name="connsiteX0" fmla="*/ 0 w 3619893"/>
              <a:gd name="connsiteY0" fmla="*/ 1470581 h 1470581"/>
              <a:gd name="connsiteX1" fmla="*/ 0 w 3619893"/>
              <a:gd name="connsiteY1" fmla="*/ 0 h 1470581"/>
              <a:gd name="connsiteX2" fmla="*/ 3619893 w 3619893"/>
              <a:gd name="connsiteY2" fmla="*/ 0 h 1470581"/>
              <a:gd name="connsiteX3" fmla="*/ 3619893 w 3619893"/>
              <a:gd name="connsiteY3" fmla="*/ 688157 h 1470581"/>
            </a:gdLst>
            <a:ahLst/>
            <a:cxnLst>
              <a:cxn ang="0">
                <a:pos x="connsiteX0" y="connsiteY0"/>
              </a:cxn>
              <a:cxn ang="0">
                <a:pos x="connsiteX1" y="connsiteY1"/>
              </a:cxn>
              <a:cxn ang="0">
                <a:pos x="connsiteX2" y="connsiteY2"/>
              </a:cxn>
              <a:cxn ang="0">
                <a:pos x="connsiteX3" y="connsiteY3"/>
              </a:cxn>
            </a:cxnLst>
            <a:rect l="l" t="t" r="r" b="b"/>
            <a:pathLst>
              <a:path w="3619893" h="1470581">
                <a:moveTo>
                  <a:pt x="0" y="1470581"/>
                </a:moveTo>
                <a:lnTo>
                  <a:pt x="0" y="0"/>
                </a:lnTo>
                <a:lnTo>
                  <a:pt x="3619893" y="0"/>
                </a:lnTo>
                <a:lnTo>
                  <a:pt x="3619893" y="688157"/>
                </a:lnTo>
              </a:path>
            </a:pathLst>
          </a:custGeom>
          <a:noFill/>
          <a:ln w="19050" cap="flat" cmpd="sng" algn="ctr">
            <a:solidFill>
              <a:srgbClr val="000000"/>
            </a:solidFill>
            <a:prstDash val="solid"/>
            <a:headEnd type="none" w="med" len="med"/>
            <a:tailEnd type="triangle" w="med" len="me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4" name="Freeform: Shape 93">
            <a:extLst>
              <a:ext uri="{FF2B5EF4-FFF2-40B4-BE49-F238E27FC236}">
                <a16:creationId xmlns:a16="http://schemas.microsoft.com/office/drawing/2014/main" id="{824567D9-AF68-41A2-BAB3-5E3D63E7360A}"/>
              </a:ext>
            </a:extLst>
          </p:cNvPr>
          <p:cNvSpPr/>
          <p:nvPr/>
        </p:nvSpPr>
        <p:spPr>
          <a:xfrm flipV="1">
            <a:off x="3644980" y="4526050"/>
            <a:ext cx="6358448" cy="1470581"/>
          </a:xfrm>
          <a:custGeom>
            <a:avLst/>
            <a:gdLst>
              <a:gd name="connsiteX0" fmla="*/ 0 w 3619893"/>
              <a:gd name="connsiteY0" fmla="*/ 1470581 h 1470581"/>
              <a:gd name="connsiteX1" fmla="*/ 0 w 3619893"/>
              <a:gd name="connsiteY1" fmla="*/ 0 h 1470581"/>
              <a:gd name="connsiteX2" fmla="*/ 3619893 w 3619893"/>
              <a:gd name="connsiteY2" fmla="*/ 0 h 1470581"/>
              <a:gd name="connsiteX3" fmla="*/ 3619893 w 3619893"/>
              <a:gd name="connsiteY3" fmla="*/ 688157 h 1470581"/>
            </a:gdLst>
            <a:ahLst/>
            <a:cxnLst>
              <a:cxn ang="0">
                <a:pos x="connsiteX0" y="connsiteY0"/>
              </a:cxn>
              <a:cxn ang="0">
                <a:pos x="connsiteX1" y="connsiteY1"/>
              </a:cxn>
              <a:cxn ang="0">
                <a:pos x="connsiteX2" y="connsiteY2"/>
              </a:cxn>
              <a:cxn ang="0">
                <a:pos x="connsiteX3" y="connsiteY3"/>
              </a:cxn>
            </a:cxnLst>
            <a:rect l="l" t="t" r="r" b="b"/>
            <a:pathLst>
              <a:path w="3619893" h="1470581">
                <a:moveTo>
                  <a:pt x="0" y="1470581"/>
                </a:moveTo>
                <a:lnTo>
                  <a:pt x="0" y="0"/>
                </a:lnTo>
                <a:lnTo>
                  <a:pt x="3619893" y="0"/>
                </a:lnTo>
                <a:lnTo>
                  <a:pt x="3619893" y="688157"/>
                </a:lnTo>
              </a:path>
            </a:pathLst>
          </a:custGeom>
          <a:noFill/>
          <a:ln w="19050" cap="flat" cmpd="sng" algn="ctr">
            <a:solidFill>
              <a:srgbClr val="000000"/>
            </a:solidFill>
            <a:prstDash val="solid"/>
            <a:headEnd type="none" w="med" len="med"/>
            <a:tailEnd type="triangle" w="med" len="me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5" name="TextBox 94">
            <a:extLst>
              <a:ext uri="{FF2B5EF4-FFF2-40B4-BE49-F238E27FC236}">
                <a16:creationId xmlns:a16="http://schemas.microsoft.com/office/drawing/2014/main" id="{1F80B6E8-3075-4E98-B014-74D2EF0CC62B}"/>
              </a:ext>
            </a:extLst>
          </p:cNvPr>
          <p:cNvSpPr txBox="1">
            <a:spLocks/>
          </p:cNvSpPr>
          <p:nvPr/>
        </p:nvSpPr>
        <p:spPr>
          <a:xfrm>
            <a:off x="6383536" y="1540025"/>
            <a:ext cx="2074962" cy="276999"/>
          </a:xfrm>
          <a:prstGeom prst="rect">
            <a:avLst/>
          </a:prstGeom>
          <a:noFill/>
        </p:spPr>
        <p:txBody>
          <a:bodyPr wrap="none" rtlCol="0" anchor="b">
            <a:noAutofit/>
          </a:bodyPr>
          <a:lstStyle/>
          <a:p>
            <a:pPr defTabSz="1218987"/>
            <a:r>
              <a:rPr lang="en-US" sz="1400" kern="0" dirty="0">
                <a:solidFill>
                  <a:srgbClr val="000000"/>
                </a:solidFill>
                <a:latin typeface="Arial" panose="020B0604020202020204" pitchFamily="34" charset="0"/>
                <a:cs typeface="Arial" pitchFamily="34" charset="0"/>
              </a:rPr>
              <a:t>Advantage LEADS </a:t>
            </a:r>
          </a:p>
        </p:txBody>
      </p:sp>
      <p:sp>
        <p:nvSpPr>
          <p:cNvPr id="96" name="TextBox 95">
            <a:extLst>
              <a:ext uri="{FF2B5EF4-FFF2-40B4-BE49-F238E27FC236}">
                <a16:creationId xmlns:a16="http://schemas.microsoft.com/office/drawing/2014/main" id="{706C84AA-06E1-449B-92CE-574D784532B3}"/>
              </a:ext>
            </a:extLst>
          </p:cNvPr>
          <p:cNvSpPr txBox="1">
            <a:spLocks/>
          </p:cNvSpPr>
          <p:nvPr/>
        </p:nvSpPr>
        <p:spPr>
          <a:xfrm>
            <a:off x="6383535" y="6020807"/>
            <a:ext cx="1863577" cy="276999"/>
          </a:xfrm>
          <a:prstGeom prst="rect">
            <a:avLst/>
          </a:prstGeom>
          <a:noFill/>
        </p:spPr>
        <p:txBody>
          <a:bodyPr wrap="square" rtlCol="0">
            <a:noAutofit/>
          </a:bodyPr>
          <a:lstStyle/>
          <a:p>
            <a:pPr defTabSz="1218987"/>
            <a:r>
              <a:rPr lang="en-US" sz="1400" kern="0" dirty="0">
                <a:solidFill>
                  <a:srgbClr val="000000"/>
                </a:solidFill>
                <a:latin typeface="Arial" panose="020B0604020202020204" pitchFamily="34" charset="0"/>
                <a:cs typeface="Arial" pitchFamily="34" charset="0"/>
              </a:rPr>
              <a:t>Advantage LEADS </a:t>
            </a:r>
          </a:p>
        </p:txBody>
      </p:sp>
      <p:sp>
        <p:nvSpPr>
          <p:cNvPr id="98" name="Title 1">
            <a:extLst>
              <a:ext uri="{FF2B5EF4-FFF2-40B4-BE49-F238E27FC236}">
                <a16:creationId xmlns:a16="http://schemas.microsoft.com/office/drawing/2014/main" id="{F048D17D-30E1-4C8C-8A7B-804B7433158C}"/>
              </a:ext>
            </a:extLst>
          </p:cNvPr>
          <p:cNvSpPr txBox="1">
            <a:spLocks/>
          </p:cNvSpPr>
          <p:nvPr/>
        </p:nvSpPr>
        <p:spPr>
          <a:xfrm>
            <a:off x="767444" y="522806"/>
            <a:ext cx="8431484" cy="71926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a:defRPr/>
            </a:pPr>
            <a:r>
              <a:rPr lang="en-US" sz="2200" dirty="0">
                <a:solidFill>
                  <a:srgbClr val="002856"/>
                </a:solidFill>
                <a:latin typeface="Segoe UI" panose="020B0502040204020203" pitchFamily="34" charset="0"/>
                <a:cs typeface="Segoe UI" panose="020B0502040204020203" pitchFamily="34" charset="0"/>
              </a:rPr>
              <a:t>Advantage LEADS:  </a:t>
            </a:r>
            <a:r>
              <a:rPr lang="en-US" sz="2200" dirty="0">
                <a:solidFill>
                  <a:srgbClr val="002856"/>
                </a:solidFill>
                <a:effectLst/>
                <a:latin typeface="Segoe UI" panose="020B0502040204020203" pitchFamily="34" charset="0"/>
                <a:ea typeface="Calibri" panose="020F0502020204030204" pitchFamily="34" charset="0"/>
                <a:cs typeface="Segoe UI" panose="020B0502040204020203" pitchFamily="34" charset="0"/>
              </a:rPr>
              <a:t>Turn more of your Website </a:t>
            </a:r>
            <a:r>
              <a:rPr lang="en-US" sz="2200" dirty="0">
                <a:solidFill>
                  <a:srgbClr val="002856"/>
                </a:solidFill>
                <a:latin typeface="Segoe UI" panose="020B0502040204020203" pitchFamily="34" charset="0"/>
                <a:ea typeface="Calibri" panose="020F0502020204030204" pitchFamily="34" charset="0"/>
                <a:cs typeface="Segoe UI" panose="020B0502040204020203" pitchFamily="34" charset="0"/>
              </a:rPr>
              <a:t>traffic to clients</a:t>
            </a:r>
            <a:endParaRPr lang="en-US" sz="2200" dirty="0">
              <a:solidFill>
                <a:srgbClr val="004568">
                  <a:lumMod val="60000"/>
                  <a:lumOff val="40000"/>
                </a:srgbClr>
              </a:solidFill>
              <a:latin typeface="Segoe UI" panose="020B0502040204020203" pitchFamily="34" charset="0"/>
              <a:cs typeface="Segoe UI" panose="020B0502040204020203" pitchFamily="34" charset="0"/>
            </a:endParaRPr>
          </a:p>
        </p:txBody>
      </p:sp>
      <p:sp>
        <p:nvSpPr>
          <p:cNvPr id="99" name="Block Arc 98">
            <a:extLst>
              <a:ext uri="{FF2B5EF4-FFF2-40B4-BE49-F238E27FC236}">
                <a16:creationId xmlns:a16="http://schemas.microsoft.com/office/drawing/2014/main" id="{0E8DB5DD-6856-4D71-A842-05783B900C02}"/>
              </a:ext>
            </a:extLst>
          </p:cNvPr>
          <p:cNvSpPr/>
          <p:nvPr/>
        </p:nvSpPr>
        <p:spPr>
          <a:xfrm rot="5400000">
            <a:off x="-895714" y="2823791"/>
            <a:ext cx="4176211" cy="2630828"/>
          </a:xfrm>
          <a:prstGeom prst="blockArc">
            <a:avLst>
              <a:gd name="adj1" fmla="val 11114091"/>
              <a:gd name="adj2" fmla="val 20898598"/>
              <a:gd name="adj3" fmla="val 989"/>
            </a:avLst>
          </a:prstGeom>
          <a:gradFill flip="none" rotWithShape="1">
            <a:gsLst>
              <a:gs pos="100000">
                <a:schemeClr val="bg1"/>
              </a:gs>
              <a:gs pos="57000">
                <a:schemeClr val="tx2"/>
              </a:gs>
              <a:gs pos="0">
                <a:schemeClr val="bg1">
                  <a:alpha val="38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GB"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62520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881900" y="6001039"/>
            <a:ext cx="3130243" cy="207034"/>
          </a:xfrm>
          <a:prstGeom prst="ellipse">
            <a:avLst/>
          </a:prstGeom>
          <a:gradFill flip="none" rotWithShape="1">
            <a:gsLst>
              <a:gs pos="0">
                <a:schemeClr val="tx1">
                  <a:lumMod val="16000"/>
                  <a:alpha val="54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4400">
              <a:defRPr/>
            </a:pPr>
            <a:endParaRPr lang="en-US" sz="1800" kern="0">
              <a:solidFill>
                <a:sysClr val="window" lastClr="FFFFFF"/>
              </a:solidFill>
              <a:latin typeface="Calibri"/>
            </a:endParaRPr>
          </a:p>
        </p:txBody>
      </p:sp>
      <p:sp>
        <p:nvSpPr>
          <p:cNvPr id="4" name="Pentagon 3"/>
          <p:cNvSpPr/>
          <p:nvPr/>
        </p:nvSpPr>
        <p:spPr>
          <a:xfrm flipH="1">
            <a:off x="2458682" y="2343055"/>
            <a:ext cx="6428113" cy="867736"/>
          </a:xfrm>
          <a:prstGeom prst="homePlate">
            <a:avLst/>
          </a:prstGeom>
          <a:gradFill>
            <a:gsLst>
              <a:gs pos="0">
                <a:schemeClr val="accent2"/>
              </a:gs>
              <a:gs pos="100000">
                <a:schemeClr val="accent2">
                  <a:lumMod val="81000"/>
                </a:schemeClr>
              </a:gs>
            </a:gsLst>
            <a:lin ang="10800000" scaled="1"/>
          </a:gra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Pentagon 4"/>
          <p:cNvSpPr/>
          <p:nvPr/>
        </p:nvSpPr>
        <p:spPr>
          <a:xfrm flipH="1">
            <a:off x="2458682" y="1412613"/>
            <a:ext cx="6428113" cy="867736"/>
          </a:xfrm>
          <a:prstGeom prst="homePlate">
            <a:avLst/>
          </a:prstGeom>
          <a:gradFill flip="none" rotWithShape="1">
            <a:gsLst>
              <a:gs pos="0">
                <a:schemeClr val="accent1"/>
              </a:gs>
              <a:gs pos="100000">
                <a:schemeClr val="accent1">
                  <a:lumMod val="73000"/>
                </a:schemeClr>
              </a:gs>
            </a:gsLst>
            <a:lin ang="10800000" scaled="1"/>
            <a:tileRect/>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Pentagon 5"/>
          <p:cNvSpPr/>
          <p:nvPr/>
        </p:nvSpPr>
        <p:spPr>
          <a:xfrm flipH="1">
            <a:off x="2458682" y="3273498"/>
            <a:ext cx="6428113" cy="867736"/>
          </a:xfrm>
          <a:prstGeom prst="homePlate">
            <a:avLst/>
          </a:prstGeom>
          <a:gradFill>
            <a:gsLst>
              <a:gs pos="0">
                <a:schemeClr val="accent3"/>
              </a:gs>
              <a:gs pos="100000">
                <a:schemeClr val="accent3">
                  <a:lumMod val="85000"/>
                </a:schemeClr>
              </a:gs>
            </a:gsLst>
            <a:lin ang="10800000" scaled="1"/>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Pentagon 6"/>
          <p:cNvSpPr/>
          <p:nvPr/>
        </p:nvSpPr>
        <p:spPr>
          <a:xfrm flipH="1">
            <a:off x="2458682" y="4203940"/>
            <a:ext cx="6428113" cy="867736"/>
          </a:xfrm>
          <a:prstGeom prst="homePlate">
            <a:avLst/>
          </a:prstGeom>
          <a:gradFill>
            <a:gsLst>
              <a:gs pos="0">
                <a:schemeClr val="accent4"/>
              </a:gs>
              <a:gs pos="100000">
                <a:schemeClr val="accent4">
                  <a:lumMod val="85000"/>
                </a:schemeClr>
              </a:gs>
            </a:gsLst>
            <a:lin ang="10800000" scaled="1"/>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Pentagon 29"/>
          <p:cNvSpPr/>
          <p:nvPr/>
        </p:nvSpPr>
        <p:spPr>
          <a:xfrm flipH="1">
            <a:off x="2458681" y="5134381"/>
            <a:ext cx="6323520" cy="867736"/>
          </a:xfrm>
          <a:custGeom>
            <a:avLst/>
            <a:gdLst>
              <a:gd name="connsiteX0" fmla="*/ 0 w 6428113"/>
              <a:gd name="connsiteY0" fmla="*/ 0 h 867736"/>
              <a:gd name="connsiteX1" fmla="*/ 5994245 w 6428113"/>
              <a:gd name="connsiteY1" fmla="*/ 0 h 867736"/>
              <a:gd name="connsiteX2" fmla="*/ 6428113 w 6428113"/>
              <a:gd name="connsiteY2" fmla="*/ 433868 h 867736"/>
              <a:gd name="connsiteX3" fmla="*/ 5994245 w 6428113"/>
              <a:gd name="connsiteY3" fmla="*/ 867736 h 867736"/>
              <a:gd name="connsiteX4" fmla="*/ 0 w 6428113"/>
              <a:gd name="connsiteY4" fmla="*/ 867736 h 867736"/>
              <a:gd name="connsiteX5" fmla="*/ 0 w 6428113"/>
              <a:gd name="connsiteY5" fmla="*/ 0 h 867736"/>
              <a:gd name="connsiteX0" fmla="*/ 0 w 6428113"/>
              <a:gd name="connsiteY0" fmla="*/ 0 h 867736"/>
              <a:gd name="connsiteX1" fmla="*/ 5994245 w 6428113"/>
              <a:gd name="connsiteY1" fmla="*/ 0 h 867736"/>
              <a:gd name="connsiteX2" fmla="*/ 6428113 w 6428113"/>
              <a:gd name="connsiteY2" fmla="*/ 433868 h 867736"/>
              <a:gd name="connsiteX3" fmla="*/ 5994245 w 6428113"/>
              <a:gd name="connsiteY3" fmla="*/ 867736 h 867736"/>
              <a:gd name="connsiteX4" fmla="*/ 0 w 6428113"/>
              <a:gd name="connsiteY4" fmla="*/ 867736 h 867736"/>
              <a:gd name="connsiteX5" fmla="*/ 1076 w 6428113"/>
              <a:gd name="connsiteY5" fmla="*/ 196744 h 867736"/>
              <a:gd name="connsiteX6" fmla="*/ 0 w 6428113"/>
              <a:gd name="connsiteY6" fmla="*/ 0 h 86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8113" h="867736">
                <a:moveTo>
                  <a:pt x="0" y="0"/>
                </a:moveTo>
                <a:lnTo>
                  <a:pt x="5994245" y="0"/>
                </a:lnTo>
                <a:lnTo>
                  <a:pt x="6428113" y="433868"/>
                </a:lnTo>
                <a:lnTo>
                  <a:pt x="5994245" y="867736"/>
                </a:lnTo>
                <a:lnTo>
                  <a:pt x="0" y="867736"/>
                </a:lnTo>
                <a:cubicBezTo>
                  <a:pt x="359" y="644072"/>
                  <a:pt x="717" y="420408"/>
                  <a:pt x="1076" y="196744"/>
                </a:cubicBezTo>
                <a:cubicBezTo>
                  <a:pt x="717" y="131163"/>
                  <a:pt x="359" y="65581"/>
                  <a:pt x="0" y="0"/>
                </a:cubicBezTo>
                <a:close/>
              </a:path>
            </a:pathLst>
          </a:custGeom>
          <a:gradFill>
            <a:gsLst>
              <a:gs pos="0">
                <a:schemeClr val="accent5"/>
              </a:gs>
              <a:gs pos="100000">
                <a:schemeClr val="accent5">
                  <a:lumMod val="85000"/>
                </a:schemeClr>
              </a:gs>
            </a:gsLst>
            <a:lin ang="108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p:cNvGrpSpPr/>
          <p:nvPr/>
        </p:nvGrpSpPr>
        <p:grpSpPr>
          <a:xfrm>
            <a:off x="7791130" y="1396788"/>
            <a:ext cx="2078057" cy="4634014"/>
            <a:chOff x="6886575" y="484188"/>
            <a:chExt cx="3071813" cy="6850063"/>
          </a:xfrm>
          <a:effectLst>
            <a:outerShdw blurRad="774700" dist="127000" dir="11520000" algn="r" rotWithShape="0">
              <a:prstClr val="black"/>
            </a:outerShdw>
          </a:effectLst>
          <a:scene3d>
            <a:camera prst="perspectiveRight" fov="600000"/>
            <a:lightRig rig="threePt" dir="t">
              <a:rot lat="0" lon="0" rev="15000000"/>
            </a:lightRig>
          </a:scene3d>
        </p:grpSpPr>
        <p:sp>
          <p:nvSpPr>
            <p:cNvPr id="10" name="Freeform 15"/>
            <p:cNvSpPr>
              <a:spLocks/>
            </p:cNvSpPr>
            <p:nvPr/>
          </p:nvSpPr>
          <p:spPr bwMode="auto">
            <a:xfrm>
              <a:off x="7958138" y="484188"/>
              <a:ext cx="1101725" cy="1370013"/>
            </a:xfrm>
            <a:custGeom>
              <a:avLst/>
              <a:gdLst>
                <a:gd name="T0" fmla="*/ 347 w 694"/>
                <a:gd name="T1" fmla="*/ 0 h 863"/>
                <a:gd name="T2" fmla="*/ 694 w 694"/>
                <a:gd name="T3" fmla="*/ 325 h 863"/>
                <a:gd name="T4" fmla="*/ 494 w 694"/>
                <a:gd name="T5" fmla="*/ 570 h 863"/>
                <a:gd name="T6" fmla="*/ 694 w 694"/>
                <a:gd name="T7" fmla="*/ 845 h 863"/>
                <a:gd name="T8" fmla="*/ 681 w 694"/>
                <a:gd name="T9" fmla="*/ 863 h 863"/>
                <a:gd name="T10" fmla="*/ 0 w 694"/>
                <a:gd name="T11" fmla="*/ 863 h 863"/>
                <a:gd name="T12" fmla="*/ 0 w 694"/>
                <a:gd name="T13" fmla="*/ 303 h 863"/>
                <a:gd name="T14" fmla="*/ 347 w 694"/>
                <a:gd name="T15" fmla="*/ 0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4" h="863">
                  <a:moveTo>
                    <a:pt x="347" y="0"/>
                  </a:moveTo>
                  <a:lnTo>
                    <a:pt x="694" y="325"/>
                  </a:lnTo>
                  <a:lnTo>
                    <a:pt x="494" y="570"/>
                  </a:lnTo>
                  <a:lnTo>
                    <a:pt x="694" y="845"/>
                  </a:lnTo>
                  <a:lnTo>
                    <a:pt x="681" y="863"/>
                  </a:lnTo>
                  <a:lnTo>
                    <a:pt x="0" y="863"/>
                  </a:lnTo>
                  <a:lnTo>
                    <a:pt x="0" y="303"/>
                  </a:lnTo>
                  <a:lnTo>
                    <a:pt x="347" y="0"/>
                  </a:lnTo>
                  <a:close/>
                </a:path>
              </a:pathLst>
            </a:custGeom>
            <a:gradFill>
              <a:gsLst>
                <a:gs pos="0">
                  <a:schemeClr val="accent1">
                    <a:lumMod val="77000"/>
                    <a:lumOff val="23000"/>
                  </a:schemeClr>
                </a:gs>
                <a:gs pos="77000">
                  <a:schemeClr val="accent1"/>
                </a:gs>
              </a:gsLst>
              <a:lin ang="1200000" scaled="0"/>
            </a:gradFill>
            <a:ln w="0">
              <a:noFill/>
              <a:prstDash val="solid"/>
              <a:round/>
              <a:headEnd/>
              <a:tailEnd/>
            </a:ln>
            <a:sp3d prstMaterial="plastic">
              <a:bevelT w="0" h="0"/>
              <a:bevelB w="0" h="508000"/>
            </a:sp3d>
          </p:spPr>
          <p:txBody>
            <a:bodyPr vert="horz" wrap="square" lIns="91440" tIns="45720" rIns="91440" bIns="45720" numCol="1" anchor="t" anchorCtr="0" compatLnSpc="1">
              <a:prstTxWarp prst="textNoShape">
                <a:avLst/>
              </a:prstTxWarp>
            </a:bodyPr>
            <a:lstStyle/>
            <a:p>
              <a:endParaRPr lang="en-IN"/>
            </a:p>
          </p:txBody>
        </p:sp>
        <p:sp>
          <p:nvSpPr>
            <p:cNvPr id="11" name="Freeform 16"/>
            <p:cNvSpPr>
              <a:spLocks/>
            </p:cNvSpPr>
            <p:nvPr/>
          </p:nvSpPr>
          <p:spPr bwMode="auto">
            <a:xfrm>
              <a:off x="7958138" y="1854200"/>
              <a:ext cx="1101725" cy="1370013"/>
            </a:xfrm>
            <a:custGeom>
              <a:avLst/>
              <a:gdLst>
                <a:gd name="T0" fmla="*/ 0 w 694"/>
                <a:gd name="T1" fmla="*/ 0 h 863"/>
                <a:gd name="T2" fmla="*/ 681 w 694"/>
                <a:gd name="T3" fmla="*/ 0 h 863"/>
                <a:gd name="T4" fmla="*/ 485 w 694"/>
                <a:gd name="T5" fmla="*/ 267 h 863"/>
                <a:gd name="T6" fmla="*/ 694 w 694"/>
                <a:gd name="T7" fmla="*/ 529 h 863"/>
                <a:gd name="T8" fmla="*/ 462 w 694"/>
                <a:gd name="T9" fmla="*/ 819 h 863"/>
                <a:gd name="T10" fmla="*/ 462 w 694"/>
                <a:gd name="T11" fmla="*/ 863 h 863"/>
                <a:gd name="T12" fmla="*/ 1 w 694"/>
                <a:gd name="T13" fmla="*/ 863 h 863"/>
                <a:gd name="T14" fmla="*/ 0 w 694"/>
                <a:gd name="T15" fmla="*/ 0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4" h="863">
                  <a:moveTo>
                    <a:pt x="0" y="0"/>
                  </a:moveTo>
                  <a:lnTo>
                    <a:pt x="681" y="0"/>
                  </a:lnTo>
                  <a:lnTo>
                    <a:pt x="485" y="267"/>
                  </a:lnTo>
                  <a:lnTo>
                    <a:pt x="694" y="529"/>
                  </a:lnTo>
                  <a:lnTo>
                    <a:pt x="462" y="819"/>
                  </a:lnTo>
                  <a:lnTo>
                    <a:pt x="462" y="863"/>
                  </a:lnTo>
                  <a:lnTo>
                    <a:pt x="1" y="863"/>
                  </a:lnTo>
                  <a:lnTo>
                    <a:pt x="0" y="0"/>
                  </a:lnTo>
                  <a:close/>
                </a:path>
              </a:pathLst>
            </a:custGeom>
            <a:gradFill>
              <a:gsLst>
                <a:gs pos="0">
                  <a:schemeClr val="accent2">
                    <a:lumMod val="79000"/>
                    <a:lumOff val="21000"/>
                  </a:schemeClr>
                </a:gs>
                <a:gs pos="77000">
                  <a:schemeClr val="accent2"/>
                </a:gs>
              </a:gsLst>
              <a:lin ang="1200000" scaled="0"/>
            </a:gradFill>
            <a:ln w="0">
              <a:noFill/>
              <a:prstDash val="solid"/>
              <a:round/>
              <a:headEnd/>
              <a:tailEnd/>
            </a:ln>
            <a:sp3d prstMaterial="plastic">
              <a:bevelT w="0" h="0"/>
              <a:bevelB w="0" h="508000"/>
            </a:sp3d>
          </p:spPr>
          <p:txBody>
            <a:bodyPr vert="horz" wrap="square" lIns="91440" tIns="45720" rIns="91440" bIns="45720" numCol="1" anchor="t" anchorCtr="0" compatLnSpc="1">
              <a:prstTxWarp prst="textNoShape">
                <a:avLst/>
              </a:prstTxWarp>
            </a:bodyPr>
            <a:lstStyle/>
            <a:p>
              <a:endParaRPr lang="en-IN"/>
            </a:p>
          </p:txBody>
        </p:sp>
        <p:sp>
          <p:nvSpPr>
            <p:cNvPr id="12" name="Freeform 17"/>
            <p:cNvSpPr>
              <a:spLocks noEditPoints="1"/>
            </p:cNvSpPr>
            <p:nvPr/>
          </p:nvSpPr>
          <p:spPr bwMode="auto">
            <a:xfrm>
              <a:off x="6891338" y="5951538"/>
              <a:ext cx="3067050" cy="1382713"/>
            </a:xfrm>
            <a:custGeom>
              <a:avLst/>
              <a:gdLst>
                <a:gd name="T0" fmla="*/ 926 w 1932"/>
                <a:gd name="T1" fmla="*/ 119 h 871"/>
                <a:gd name="T2" fmla="*/ 857 w 1932"/>
                <a:gd name="T3" fmla="*/ 146 h 871"/>
                <a:gd name="T4" fmla="*/ 802 w 1932"/>
                <a:gd name="T5" fmla="*/ 193 h 871"/>
                <a:gd name="T6" fmla="*/ 764 w 1932"/>
                <a:gd name="T7" fmla="*/ 256 h 871"/>
                <a:gd name="T8" fmla="*/ 750 w 1932"/>
                <a:gd name="T9" fmla="*/ 330 h 871"/>
                <a:gd name="T10" fmla="*/ 764 w 1932"/>
                <a:gd name="T11" fmla="*/ 405 h 871"/>
                <a:gd name="T12" fmla="*/ 802 w 1932"/>
                <a:gd name="T13" fmla="*/ 468 h 871"/>
                <a:gd name="T14" fmla="*/ 857 w 1932"/>
                <a:gd name="T15" fmla="*/ 515 h 871"/>
                <a:gd name="T16" fmla="*/ 926 w 1932"/>
                <a:gd name="T17" fmla="*/ 540 h 871"/>
                <a:gd name="T18" fmla="*/ 1003 w 1932"/>
                <a:gd name="T19" fmla="*/ 540 h 871"/>
                <a:gd name="T20" fmla="*/ 1073 w 1932"/>
                <a:gd name="T21" fmla="*/ 515 h 871"/>
                <a:gd name="T22" fmla="*/ 1128 w 1932"/>
                <a:gd name="T23" fmla="*/ 468 h 871"/>
                <a:gd name="T24" fmla="*/ 1165 w 1932"/>
                <a:gd name="T25" fmla="*/ 405 h 871"/>
                <a:gd name="T26" fmla="*/ 1178 w 1932"/>
                <a:gd name="T27" fmla="*/ 330 h 871"/>
                <a:gd name="T28" fmla="*/ 1165 w 1932"/>
                <a:gd name="T29" fmla="*/ 256 h 871"/>
                <a:gd name="T30" fmla="*/ 1128 w 1932"/>
                <a:gd name="T31" fmla="*/ 193 h 871"/>
                <a:gd name="T32" fmla="*/ 1073 w 1932"/>
                <a:gd name="T33" fmla="*/ 146 h 871"/>
                <a:gd name="T34" fmla="*/ 1003 w 1932"/>
                <a:gd name="T35" fmla="*/ 119 h 871"/>
                <a:gd name="T36" fmla="*/ 1 w 1932"/>
                <a:gd name="T37" fmla="*/ 0 h 871"/>
                <a:gd name="T38" fmla="*/ 1932 w 1932"/>
                <a:gd name="T39" fmla="*/ 311 h 871"/>
                <a:gd name="T40" fmla="*/ 1932 w 1932"/>
                <a:gd name="T41" fmla="*/ 321 h 871"/>
                <a:gd name="T42" fmla="*/ 1931 w 1932"/>
                <a:gd name="T43" fmla="*/ 350 h 871"/>
                <a:gd name="T44" fmla="*/ 1925 w 1932"/>
                <a:gd name="T45" fmla="*/ 390 h 871"/>
                <a:gd name="T46" fmla="*/ 1908 w 1932"/>
                <a:gd name="T47" fmla="*/ 436 h 871"/>
                <a:gd name="T48" fmla="*/ 1879 w 1932"/>
                <a:gd name="T49" fmla="*/ 482 h 871"/>
                <a:gd name="T50" fmla="*/ 1832 w 1932"/>
                <a:gd name="T51" fmla="*/ 520 h 871"/>
                <a:gd name="T52" fmla="*/ 1074 w 1932"/>
                <a:gd name="T53" fmla="*/ 846 h 871"/>
                <a:gd name="T54" fmla="*/ 1062 w 1932"/>
                <a:gd name="T55" fmla="*/ 851 h 871"/>
                <a:gd name="T56" fmla="*/ 1030 w 1932"/>
                <a:gd name="T57" fmla="*/ 861 h 871"/>
                <a:gd name="T58" fmla="*/ 981 w 1932"/>
                <a:gd name="T59" fmla="*/ 868 h 871"/>
                <a:gd name="T60" fmla="*/ 922 w 1932"/>
                <a:gd name="T61" fmla="*/ 871 h 871"/>
                <a:gd name="T62" fmla="*/ 859 w 1932"/>
                <a:gd name="T63" fmla="*/ 859 h 871"/>
                <a:gd name="T64" fmla="*/ 809 w 1932"/>
                <a:gd name="T65" fmla="*/ 837 h 871"/>
                <a:gd name="T66" fmla="*/ 757 w 1932"/>
                <a:gd name="T67" fmla="*/ 813 h 871"/>
                <a:gd name="T68" fmla="*/ 689 w 1932"/>
                <a:gd name="T69" fmla="*/ 783 h 871"/>
                <a:gd name="T70" fmla="*/ 610 w 1932"/>
                <a:gd name="T71" fmla="*/ 747 h 871"/>
                <a:gd name="T72" fmla="*/ 525 w 1932"/>
                <a:gd name="T73" fmla="*/ 709 h 871"/>
                <a:gd name="T74" fmla="*/ 439 w 1932"/>
                <a:gd name="T75" fmla="*/ 669 h 871"/>
                <a:gd name="T76" fmla="*/ 355 w 1932"/>
                <a:gd name="T77" fmla="*/ 631 h 871"/>
                <a:gd name="T78" fmla="*/ 279 w 1932"/>
                <a:gd name="T79" fmla="*/ 597 h 871"/>
                <a:gd name="T80" fmla="*/ 215 w 1932"/>
                <a:gd name="T81" fmla="*/ 569 h 871"/>
                <a:gd name="T82" fmla="*/ 166 w 1932"/>
                <a:gd name="T83" fmla="*/ 548 h 871"/>
                <a:gd name="T84" fmla="*/ 141 w 1932"/>
                <a:gd name="T85" fmla="*/ 536 h 871"/>
                <a:gd name="T86" fmla="*/ 135 w 1932"/>
                <a:gd name="T87" fmla="*/ 533 h 871"/>
                <a:gd name="T88" fmla="*/ 118 w 1932"/>
                <a:gd name="T89" fmla="*/ 525 h 871"/>
                <a:gd name="T90" fmla="*/ 90 w 1932"/>
                <a:gd name="T91" fmla="*/ 507 h 871"/>
                <a:gd name="T92" fmla="*/ 59 w 1932"/>
                <a:gd name="T93" fmla="*/ 477 h 871"/>
                <a:gd name="T94" fmla="*/ 28 w 1932"/>
                <a:gd name="T95" fmla="*/ 434 h 871"/>
                <a:gd name="T96" fmla="*/ 6 w 1932"/>
                <a:gd name="T97" fmla="*/ 376 h 871"/>
                <a:gd name="T98" fmla="*/ 0 w 1932"/>
                <a:gd name="T99" fmla="*/ 301 h 871"/>
                <a:gd name="T100" fmla="*/ 1 w 1932"/>
                <a:gd name="T101" fmla="*/ 189 h 871"/>
                <a:gd name="T102" fmla="*/ 1 w 1932"/>
                <a:gd name="T103" fmla="*/ 63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32" h="871">
                  <a:moveTo>
                    <a:pt x="964" y="117"/>
                  </a:moveTo>
                  <a:lnTo>
                    <a:pt x="926" y="119"/>
                  </a:lnTo>
                  <a:lnTo>
                    <a:pt x="889" y="130"/>
                  </a:lnTo>
                  <a:lnTo>
                    <a:pt x="857" y="146"/>
                  </a:lnTo>
                  <a:lnTo>
                    <a:pt x="826" y="166"/>
                  </a:lnTo>
                  <a:lnTo>
                    <a:pt x="802" y="193"/>
                  </a:lnTo>
                  <a:lnTo>
                    <a:pt x="779" y="223"/>
                  </a:lnTo>
                  <a:lnTo>
                    <a:pt x="764" y="256"/>
                  </a:lnTo>
                  <a:lnTo>
                    <a:pt x="754" y="292"/>
                  </a:lnTo>
                  <a:lnTo>
                    <a:pt x="750" y="330"/>
                  </a:lnTo>
                  <a:lnTo>
                    <a:pt x="754" y="368"/>
                  </a:lnTo>
                  <a:lnTo>
                    <a:pt x="764" y="405"/>
                  </a:lnTo>
                  <a:lnTo>
                    <a:pt x="779" y="438"/>
                  </a:lnTo>
                  <a:lnTo>
                    <a:pt x="802" y="468"/>
                  </a:lnTo>
                  <a:lnTo>
                    <a:pt x="826" y="494"/>
                  </a:lnTo>
                  <a:lnTo>
                    <a:pt x="857" y="515"/>
                  </a:lnTo>
                  <a:lnTo>
                    <a:pt x="889" y="531"/>
                  </a:lnTo>
                  <a:lnTo>
                    <a:pt x="926" y="540"/>
                  </a:lnTo>
                  <a:lnTo>
                    <a:pt x="964" y="544"/>
                  </a:lnTo>
                  <a:lnTo>
                    <a:pt x="1003" y="540"/>
                  </a:lnTo>
                  <a:lnTo>
                    <a:pt x="1039" y="531"/>
                  </a:lnTo>
                  <a:lnTo>
                    <a:pt x="1073" y="515"/>
                  </a:lnTo>
                  <a:lnTo>
                    <a:pt x="1102" y="494"/>
                  </a:lnTo>
                  <a:lnTo>
                    <a:pt x="1128" y="468"/>
                  </a:lnTo>
                  <a:lnTo>
                    <a:pt x="1149" y="438"/>
                  </a:lnTo>
                  <a:lnTo>
                    <a:pt x="1165" y="405"/>
                  </a:lnTo>
                  <a:lnTo>
                    <a:pt x="1175" y="368"/>
                  </a:lnTo>
                  <a:lnTo>
                    <a:pt x="1178" y="330"/>
                  </a:lnTo>
                  <a:lnTo>
                    <a:pt x="1175" y="292"/>
                  </a:lnTo>
                  <a:lnTo>
                    <a:pt x="1165" y="256"/>
                  </a:lnTo>
                  <a:lnTo>
                    <a:pt x="1149" y="223"/>
                  </a:lnTo>
                  <a:lnTo>
                    <a:pt x="1128" y="193"/>
                  </a:lnTo>
                  <a:lnTo>
                    <a:pt x="1102" y="166"/>
                  </a:lnTo>
                  <a:lnTo>
                    <a:pt x="1073" y="146"/>
                  </a:lnTo>
                  <a:lnTo>
                    <a:pt x="1039" y="130"/>
                  </a:lnTo>
                  <a:lnTo>
                    <a:pt x="1003" y="119"/>
                  </a:lnTo>
                  <a:lnTo>
                    <a:pt x="964" y="117"/>
                  </a:lnTo>
                  <a:close/>
                  <a:moveTo>
                    <a:pt x="1" y="0"/>
                  </a:moveTo>
                  <a:lnTo>
                    <a:pt x="1932" y="0"/>
                  </a:lnTo>
                  <a:lnTo>
                    <a:pt x="1932" y="311"/>
                  </a:lnTo>
                  <a:lnTo>
                    <a:pt x="1932" y="313"/>
                  </a:lnTo>
                  <a:lnTo>
                    <a:pt x="1932" y="321"/>
                  </a:lnTo>
                  <a:lnTo>
                    <a:pt x="1932" y="334"/>
                  </a:lnTo>
                  <a:lnTo>
                    <a:pt x="1931" y="350"/>
                  </a:lnTo>
                  <a:lnTo>
                    <a:pt x="1929" y="369"/>
                  </a:lnTo>
                  <a:lnTo>
                    <a:pt x="1925" y="390"/>
                  </a:lnTo>
                  <a:lnTo>
                    <a:pt x="1918" y="413"/>
                  </a:lnTo>
                  <a:lnTo>
                    <a:pt x="1908" y="436"/>
                  </a:lnTo>
                  <a:lnTo>
                    <a:pt x="1896" y="460"/>
                  </a:lnTo>
                  <a:lnTo>
                    <a:pt x="1879" y="482"/>
                  </a:lnTo>
                  <a:lnTo>
                    <a:pt x="1858" y="502"/>
                  </a:lnTo>
                  <a:lnTo>
                    <a:pt x="1832" y="520"/>
                  </a:lnTo>
                  <a:lnTo>
                    <a:pt x="1800" y="534"/>
                  </a:lnTo>
                  <a:lnTo>
                    <a:pt x="1074" y="846"/>
                  </a:lnTo>
                  <a:lnTo>
                    <a:pt x="1072" y="847"/>
                  </a:lnTo>
                  <a:lnTo>
                    <a:pt x="1062" y="851"/>
                  </a:lnTo>
                  <a:lnTo>
                    <a:pt x="1048" y="855"/>
                  </a:lnTo>
                  <a:lnTo>
                    <a:pt x="1030" y="861"/>
                  </a:lnTo>
                  <a:lnTo>
                    <a:pt x="1007" y="864"/>
                  </a:lnTo>
                  <a:lnTo>
                    <a:pt x="981" y="868"/>
                  </a:lnTo>
                  <a:lnTo>
                    <a:pt x="952" y="871"/>
                  </a:lnTo>
                  <a:lnTo>
                    <a:pt x="922" y="871"/>
                  </a:lnTo>
                  <a:lnTo>
                    <a:pt x="891" y="867"/>
                  </a:lnTo>
                  <a:lnTo>
                    <a:pt x="859" y="859"/>
                  </a:lnTo>
                  <a:lnTo>
                    <a:pt x="828" y="846"/>
                  </a:lnTo>
                  <a:lnTo>
                    <a:pt x="809" y="837"/>
                  </a:lnTo>
                  <a:lnTo>
                    <a:pt x="785" y="826"/>
                  </a:lnTo>
                  <a:lnTo>
                    <a:pt x="757" y="813"/>
                  </a:lnTo>
                  <a:lnTo>
                    <a:pt x="726" y="799"/>
                  </a:lnTo>
                  <a:lnTo>
                    <a:pt x="689" y="783"/>
                  </a:lnTo>
                  <a:lnTo>
                    <a:pt x="651" y="765"/>
                  </a:lnTo>
                  <a:lnTo>
                    <a:pt x="610" y="747"/>
                  </a:lnTo>
                  <a:lnTo>
                    <a:pt x="568" y="728"/>
                  </a:lnTo>
                  <a:lnTo>
                    <a:pt x="525" y="709"/>
                  </a:lnTo>
                  <a:lnTo>
                    <a:pt x="482" y="689"/>
                  </a:lnTo>
                  <a:lnTo>
                    <a:pt x="439" y="669"/>
                  </a:lnTo>
                  <a:lnTo>
                    <a:pt x="397" y="651"/>
                  </a:lnTo>
                  <a:lnTo>
                    <a:pt x="355" y="631"/>
                  </a:lnTo>
                  <a:lnTo>
                    <a:pt x="315" y="614"/>
                  </a:lnTo>
                  <a:lnTo>
                    <a:pt x="279" y="597"/>
                  </a:lnTo>
                  <a:lnTo>
                    <a:pt x="245" y="583"/>
                  </a:lnTo>
                  <a:lnTo>
                    <a:pt x="215" y="569"/>
                  </a:lnTo>
                  <a:lnTo>
                    <a:pt x="188" y="557"/>
                  </a:lnTo>
                  <a:lnTo>
                    <a:pt x="166" y="548"/>
                  </a:lnTo>
                  <a:lnTo>
                    <a:pt x="150" y="541"/>
                  </a:lnTo>
                  <a:lnTo>
                    <a:pt x="141" y="536"/>
                  </a:lnTo>
                  <a:lnTo>
                    <a:pt x="137" y="534"/>
                  </a:lnTo>
                  <a:lnTo>
                    <a:pt x="135" y="533"/>
                  </a:lnTo>
                  <a:lnTo>
                    <a:pt x="128" y="531"/>
                  </a:lnTo>
                  <a:lnTo>
                    <a:pt x="118" y="525"/>
                  </a:lnTo>
                  <a:lnTo>
                    <a:pt x="104" y="517"/>
                  </a:lnTo>
                  <a:lnTo>
                    <a:pt x="90" y="507"/>
                  </a:lnTo>
                  <a:lnTo>
                    <a:pt x="74" y="494"/>
                  </a:lnTo>
                  <a:lnTo>
                    <a:pt x="59" y="477"/>
                  </a:lnTo>
                  <a:lnTo>
                    <a:pt x="43" y="457"/>
                  </a:lnTo>
                  <a:lnTo>
                    <a:pt x="28" y="434"/>
                  </a:lnTo>
                  <a:lnTo>
                    <a:pt x="15" y="406"/>
                  </a:lnTo>
                  <a:lnTo>
                    <a:pt x="6" y="376"/>
                  </a:lnTo>
                  <a:lnTo>
                    <a:pt x="1" y="341"/>
                  </a:lnTo>
                  <a:lnTo>
                    <a:pt x="0" y="301"/>
                  </a:lnTo>
                  <a:lnTo>
                    <a:pt x="0" y="248"/>
                  </a:lnTo>
                  <a:lnTo>
                    <a:pt x="1" y="189"/>
                  </a:lnTo>
                  <a:lnTo>
                    <a:pt x="1" y="127"/>
                  </a:lnTo>
                  <a:lnTo>
                    <a:pt x="1" y="63"/>
                  </a:lnTo>
                  <a:lnTo>
                    <a:pt x="1" y="0"/>
                  </a:lnTo>
                  <a:close/>
                </a:path>
              </a:pathLst>
            </a:custGeom>
            <a:gradFill flip="none" rotWithShape="1">
              <a:gsLst>
                <a:gs pos="0">
                  <a:schemeClr val="accent5"/>
                </a:gs>
                <a:gs pos="83000">
                  <a:schemeClr val="accent5">
                    <a:lumMod val="30000"/>
                  </a:schemeClr>
                </a:gs>
              </a:gsLst>
              <a:path path="circle">
                <a:fillToRect r="100000" b="100000"/>
              </a:path>
              <a:tileRect l="-100000" t="-100000"/>
            </a:gradFill>
            <a:ln w="0">
              <a:noFill/>
              <a:prstDash val="solid"/>
              <a:round/>
              <a:headEnd/>
              <a:tailEnd/>
            </a:ln>
            <a:sp3d prstMaterial="plastic">
              <a:bevelT w="0" h="0"/>
              <a:bevelB w="0" h="508000"/>
            </a:sp3d>
          </p:spPr>
          <p:txBody>
            <a:bodyPr vert="horz" wrap="square" lIns="91440" tIns="45720" rIns="91440" bIns="45720" numCol="1" anchor="t" anchorCtr="0" compatLnSpc="1">
              <a:prstTxWarp prst="textNoShape">
                <a:avLst/>
              </a:prstTxWarp>
            </a:bodyPr>
            <a:lstStyle/>
            <a:p>
              <a:endParaRPr lang="en-IN"/>
            </a:p>
          </p:txBody>
        </p:sp>
        <p:sp>
          <p:nvSpPr>
            <p:cNvPr id="13" name="Freeform 18"/>
            <p:cNvSpPr>
              <a:spLocks/>
            </p:cNvSpPr>
            <p:nvPr/>
          </p:nvSpPr>
          <p:spPr bwMode="auto">
            <a:xfrm>
              <a:off x="7726363" y="3224213"/>
              <a:ext cx="1333500" cy="1371600"/>
            </a:xfrm>
            <a:custGeom>
              <a:avLst/>
              <a:gdLst>
                <a:gd name="T0" fmla="*/ 147 w 840"/>
                <a:gd name="T1" fmla="*/ 0 h 864"/>
                <a:gd name="T2" fmla="*/ 608 w 840"/>
                <a:gd name="T3" fmla="*/ 0 h 864"/>
                <a:gd name="T4" fmla="*/ 608 w 840"/>
                <a:gd name="T5" fmla="*/ 228 h 864"/>
                <a:gd name="T6" fmla="*/ 840 w 840"/>
                <a:gd name="T7" fmla="*/ 584 h 864"/>
                <a:gd name="T8" fmla="*/ 840 w 840"/>
                <a:gd name="T9" fmla="*/ 864 h 864"/>
                <a:gd name="T10" fmla="*/ 0 w 840"/>
                <a:gd name="T11" fmla="*/ 864 h 864"/>
                <a:gd name="T12" fmla="*/ 0 w 840"/>
                <a:gd name="T13" fmla="*/ 572 h 864"/>
                <a:gd name="T14" fmla="*/ 147 w 840"/>
                <a:gd name="T15" fmla="*/ 515 h 864"/>
                <a:gd name="T16" fmla="*/ 147 w 840"/>
                <a:gd name="T17"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0" h="864">
                  <a:moveTo>
                    <a:pt x="147" y="0"/>
                  </a:moveTo>
                  <a:lnTo>
                    <a:pt x="608" y="0"/>
                  </a:lnTo>
                  <a:lnTo>
                    <a:pt x="608" y="228"/>
                  </a:lnTo>
                  <a:lnTo>
                    <a:pt x="840" y="584"/>
                  </a:lnTo>
                  <a:lnTo>
                    <a:pt x="840" y="864"/>
                  </a:lnTo>
                  <a:lnTo>
                    <a:pt x="0" y="864"/>
                  </a:lnTo>
                  <a:lnTo>
                    <a:pt x="0" y="572"/>
                  </a:lnTo>
                  <a:lnTo>
                    <a:pt x="147" y="515"/>
                  </a:lnTo>
                  <a:lnTo>
                    <a:pt x="147" y="0"/>
                  </a:lnTo>
                  <a:close/>
                </a:path>
              </a:pathLst>
            </a:custGeom>
            <a:gradFill>
              <a:gsLst>
                <a:gs pos="0">
                  <a:schemeClr val="accent3">
                    <a:lumMod val="48000"/>
                    <a:lumOff val="52000"/>
                  </a:schemeClr>
                </a:gs>
                <a:gs pos="77000">
                  <a:schemeClr val="accent3"/>
                </a:gs>
              </a:gsLst>
              <a:lin ang="2400000" scaled="0"/>
            </a:gradFill>
            <a:ln w="0">
              <a:noFill/>
              <a:prstDash val="solid"/>
              <a:round/>
              <a:headEnd/>
              <a:tailEnd/>
            </a:ln>
            <a:sp3d prstMaterial="plastic">
              <a:bevelT w="0" h="0"/>
              <a:bevelB w="0" h="508000"/>
            </a:sp3d>
          </p:spPr>
          <p:txBody>
            <a:bodyPr vert="horz" wrap="square" lIns="91440" tIns="45720" rIns="91440" bIns="45720" numCol="1" anchor="t" anchorCtr="0" compatLnSpc="1">
              <a:prstTxWarp prst="textNoShape">
                <a:avLst/>
              </a:prstTxWarp>
            </a:bodyPr>
            <a:lstStyle/>
            <a:p>
              <a:endParaRPr lang="en-IN"/>
            </a:p>
          </p:txBody>
        </p:sp>
        <p:sp>
          <p:nvSpPr>
            <p:cNvPr id="14" name="Freeform 19"/>
            <p:cNvSpPr>
              <a:spLocks/>
            </p:cNvSpPr>
            <p:nvPr/>
          </p:nvSpPr>
          <p:spPr bwMode="auto">
            <a:xfrm>
              <a:off x="6886575" y="4595813"/>
              <a:ext cx="3071813" cy="1355725"/>
            </a:xfrm>
            <a:custGeom>
              <a:avLst/>
              <a:gdLst>
                <a:gd name="T0" fmla="*/ 1369 w 1935"/>
                <a:gd name="T1" fmla="*/ 0 h 854"/>
                <a:gd name="T2" fmla="*/ 1369 w 1935"/>
                <a:gd name="T3" fmla="*/ 87 h 854"/>
                <a:gd name="T4" fmla="*/ 1369 w 1935"/>
                <a:gd name="T5" fmla="*/ 106 h 854"/>
                <a:gd name="T6" fmla="*/ 1379 w 1935"/>
                <a:gd name="T7" fmla="*/ 141 h 854"/>
                <a:gd name="T8" fmla="*/ 1399 w 1935"/>
                <a:gd name="T9" fmla="*/ 184 h 854"/>
                <a:gd name="T10" fmla="*/ 1443 w 1935"/>
                <a:gd name="T11" fmla="*/ 230 h 854"/>
                <a:gd name="T12" fmla="*/ 1512 w 1935"/>
                <a:gd name="T13" fmla="*/ 275 h 854"/>
                <a:gd name="T14" fmla="*/ 1605 w 1935"/>
                <a:gd name="T15" fmla="*/ 321 h 854"/>
                <a:gd name="T16" fmla="*/ 1679 w 1935"/>
                <a:gd name="T17" fmla="*/ 354 h 854"/>
                <a:gd name="T18" fmla="*/ 1728 w 1935"/>
                <a:gd name="T19" fmla="*/ 374 h 854"/>
                <a:gd name="T20" fmla="*/ 1753 w 1935"/>
                <a:gd name="T21" fmla="*/ 381 h 854"/>
                <a:gd name="T22" fmla="*/ 1759 w 1935"/>
                <a:gd name="T23" fmla="*/ 383 h 854"/>
                <a:gd name="T24" fmla="*/ 1773 w 1935"/>
                <a:gd name="T25" fmla="*/ 385 h 854"/>
                <a:gd name="T26" fmla="*/ 1799 w 1935"/>
                <a:gd name="T27" fmla="*/ 395 h 854"/>
                <a:gd name="T28" fmla="*/ 1829 w 1935"/>
                <a:gd name="T29" fmla="*/ 412 h 854"/>
                <a:gd name="T30" fmla="*/ 1863 w 1935"/>
                <a:gd name="T31" fmla="*/ 439 h 854"/>
                <a:gd name="T32" fmla="*/ 1895 w 1935"/>
                <a:gd name="T33" fmla="*/ 481 h 854"/>
                <a:gd name="T34" fmla="*/ 1920 w 1935"/>
                <a:gd name="T35" fmla="*/ 541 h 854"/>
                <a:gd name="T36" fmla="*/ 1933 w 1935"/>
                <a:gd name="T37" fmla="*/ 620 h 854"/>
                <a:gd name="T38" fmla="*/ 1935 w 1935"/>
                <a:gd name="T39" fmla="*/ 854 h 854"/>
                <a:gd name="T40" fmla="*/ 4 w 1935"/>
                <a:gd name="T41" fmla="*/ 810 h 854"/>
                <a:gd name="T42" fmla="*/ 3 w 1935"/>
                <a:gd name="T43" fmla="*/ 731 h 854"/>
                <a:gd name="T44" fmla="*/ 3 w 1935"/>
                <a:gd name="T45" fmla="*/ 671 h 854"/>
                <a:gd name="T46" fmla="*/ 1 w 1935"/>
                <a:gd name="T47" fmla="*/ 637 h 854"/>
                <a:gd name="T48" fmla="*/ 1 w 1935"/>
                <a:gd name="T49" fmla="*/ 629 h 854"/>
                <a:gd name="T50" fmla="*/ 0 w 1935"/>
                <a:gd name="T51" fmla="*/ 609 h 854"/>
                <a:gd name="T52" fmla="*/ 0 w 1935"/>
                <a:gd name="T53" fmla="*/ 574 h 854"/>
                <a:gd name="T54" fmla="*/ 8 w 1935"/>
                <a:gd name="T55" fmla="*/ 531 h 854"/>
                <a:gd name="T56" fmla="*/ 25 w 1935"/>
                <a:gd name="T57" fmla="*/ 484 h 854"/>
                <a:gd name="T58" fmla="*/ 56 w 1935"/>
                <a:gd name="T59" fmla="*/ 440 h 854"/>
                <a:gd name="T60" fmla="*/ 106 w 1935"/>
                <a:gd name="T61" fmla="*/ 405 h 854"/>
                <a:gd name="T62" fmla="*/ 183 w 1935"/>
                <a:gd name="T63" fmla="*/ 370 h 854"/>
                <a:gd name="T64" fmla="*/ 253 w 1935"/>
                <a:gd name="T65" fmla="*/ 340 h 854"/>
                <a:gd name="T66" fmla="*/ 309 w 1935"/>
                <a:gd name="T67" fmla="*/ 315 h 854"/>
                <a:gd name="T68" fmla="*/ 347 w 1935"/>
                <a:gd name="T69" fmla="*/ 299 h 854"/>
                <a:gd name="T70" fmla="*/ 360 w 1935"/>
                <a:gd name="T71" fmla="*/ 294 h 854"/>
                <a:gd name="T72" fmla="*/ 368 w 1935"/>
                <a:gd name="T73" fmla="*/ 291 h 854"/>
                <a:gd name="T74" fmla="*/ 388 w 1935"/>
                <a:gd name="T75" fmla="*/ 285 h 854"/>
                <a:gd name="T76" fmla="*/ 415 w 1935"/>
                <a:gd name="T77" fmla="*/ 269 h 854"/>
                <a:gd name="T78" fmla="*/ 448 w 1935"/>
                <a:gd name="T79" fmla="*/ 244 h 854"/>
                <a:gd name="T80" fmla="*/ 480 w 1935"/>
                <a:gd name="T81" fmla="*/ 206 h 854"/>
                <a:gd name="T82" fmla="*/ 506 w 1935"/>
                <a:gd name="T83" fmla="*/ 156 h 854"/>
                <a:gd name="T84" fmla="*/ 524 w 1935"/>
                <a:gd name="T85" fmla="*/ 89 h 854"/>
                <a:gd name="T86" fmla="*/ 529 w 1935"/>
                <a:gd name="T87" fmla="*/ 4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5" h="854">
                  <a:moveTo>
                    <a:pt x="529" y="0"/>
                  </a:moveTo>
                  <a:lnTo>
                    <a:pt x="1369" y="0"/>
                  </a:lnTo>
                  <a:lnTo>
                    <a:pt x="1369" y="84"/>
                  </a:lnTo>
                  <a:lnTo>
                    <a:pt x="1369" y="87"/>
                  </a:lnTo>
                  <a:lnTo>
                    <a:pt x="1369" y="95"/>
                  </a:lnTo>
                  <a:lnTo>
                    <a:pt x="1369" y="106"/>
                  </a:lnTo>
                  <a:lnTo>
                    <a:pt x="1373" y="122"/>
                  </a:lnTo>
                  <a:lnTo>
                    <a:pt x="1379" y="141"/>
                  </a:lnTo>
                  <a:lnTo>
                    <a:pt x="1386" y="161"/>
                  </a:lnTo>
                  <a:lnTo>
                    <a:pt x="1399" y="184"/>
                  </a:lnTo>
                  <a:lnTo>
                    <a:pt x="1418" y="206"/>
                  </a:lnTo>
                  <a:lnTo>
                    <a:pt x="1443" y="230"/>
                  </a:lnTo>
                  <a:lnTo>
                    <a:pt x="1473" y="253"/>
                  </a:lnTo>
                  <a:lnTo>
                    <a:pt x="1512" y="275"/>
                  </a:lnTo>
                  <a:lnTo>
                    <a:pt x="1561" y="300"/>
                  </a:lnTo>
                  <a:lnTo>
                    <a:pt x="1605" y="321"/>
                  </a:lnTo>
                  <a:lnTo>
                    <a:pt x="1645" y="340"/>
                  </a:lnTo>
                  <a:lnTo>
                    <a:pt x="1679" y="354"/>
                  </a:lnTo>
                  <a:lnTo>
                    <a:pt x="1706" y="364"/>
                  </a:lnTo>
                  <a:lnTo>
                    <a:pt x="1728" y="374"/>
                  </a:lnTo>
                  <a:lnTo>
                    <a:pt x="1744" y="379"/>
                  </a:lnTo>
                  <a:lnTo>
                    <a:pt x="1753" y="381"/>
                  </a:lnTo>
                  <a:lnTo>
                    <a:pt x="1757" y="383"/>
                  </a:lnTo>
                  <a:lnTo>
                    <a:pt x="1759" y="383"/>
                  </a:lnTo>
                  <a:lnTo>
                    <a:pt x="1765" y="384"/>
                  </a:lnTo>
                  <a:lnTo>
                    <a:pt x="1773" y="385"/>
                  </a:lnTo>
                  <a:lnTo>
                    <a:pt x="1785" y="389"/>
                  </a:lnTo>
                  <a:lnTo>
                    <a:pt x="1799" y="395"/>
                  </a:lnTo>
                  <a:lnTo>
                    <a:pt x="1814" y="401"/>
                  </a:lnTo>
                  <a:lnTo>
                    <a:pt x="1829" y="412"/>
                  </a:lnTo>
                  <a:lnTo>
                    <a:pt x="1846" y="423"/>
                  </a:lnTo>
                  <a:lnTo>
                    <a:pt x="1863" y="439"/>
                  </a:lnTo>
                  <a:lnTo>
                    <a:pt x="1879" y="459"/>
                  </a:lnTo>
                  <a:lnTo>
                    <a:pt x="1895" y="481"/>
                  </a:lnTo>
                  <a:lnTo>
                    <a:pt x="1908" y="508"/>
                  </a:lnTo>
                  <a:lnTo>
                    <a:pt x="1920" y="541"/>
                  </a:lnTo>
                  <a:lnTo>
                    <a:pt x="1928" y="578"/>
                  </a:lnTo>
                  <a:lnTo>
                    <a:pt x="1933" y="620"/>
                  </a:lnTo>
                  <a:lnTo>
                    <a:pt x="1935" y="668"/>
                  </a:lnTo>
                  <a:lnTo>
                    <a:pt x="1935" y="854"/>
                  </a:lnTo>
                  <a:lnTo>
                    <a:pt x="4" y="854"/>
                  </a:lnTo>
                  <a:lnTo>
                    <a:pt x="4" y="810"/>
                  </a:lnTo>
                  <a:lnTo>
                    <a:pt x="3" y="769"/>
                  </a:lnTo>
                  <a:lnTo>
                    <a:pt x="3" y="731"/>
                  </a:lnTo>
                  <a:lnTo>
                    <a:pt x="3" y="698"/>
                  </a:lnTo>
                  <a:lnTo>
                    <a:pt x="3" y="671"/>
                  </a:lnTo>
                  <a:lnTo>
                    <a:pt x="3" y="650"/>
                  </a:lnTo>
                  <a:lnTo>
                    <a:pt x="1" y="637"/>
                  </a:lnTo>
                  <a:lnTo>
                    <a:pt x="1" y="632"/>
                  </a:lnTo>
                  <a:lnTo>
                    <a:pt x="1" y="629"/>
                  </a:lnTo>
                  <a:lnTo>
                    <a:pt x="0" y="621"/>
                  </a:lnTo>
                  <a:lnTo>
                    <a:pt x="0" y="609"/>
                  </a:lnTo>
                  <a:lnTo>
                    <a:pt x="0" y="594"/>
                  </a:lnTo>
                  <a:lnTo>
                    <a:pt x="0" y="574"/>
                  </a:lnTo>
                  <a:lnTo>
                    <a:pt x="3" y="553"/>
                  </a:lnTo>
                  <a:lnTo>
                    <a:pt x="8" y="531"/>
                  </a:lnTo>
                  <a:lnTo>
                    <a:pt x="14" y="507"/>
                  </a:lnTo>
                  <a:lnTo>
                    <a:pt x="25" y="484"/>
                  </a:lnTo>
                  <a:lnTo>
                    <a:pt x="38" y="461"/>
                  </a:lnTo>
                  <a:lnTo>
                    <a:pt x="56" y="440"/>
                  </a:lnTo>
                  <a:lnTo>
                    <a:pt x="79" y="421"/>
                  </a:lnTo>
                  <a:lnTo>
                    <a:pt x="106" y="405"/>
                  </a:lnTo>
                  <a:lnTo>
                    <a:pt x="145" y="387"/>
                  </a:lnTo>
                  <a:lnTo>
                    <a:pt x="183" y="370"/>
                  </a:lnTo>
                  <a:lnTo>
                    <a:pt x="219" y="354"/>
                  </a:lnTo>
                  <a:lnTo>
                    <a:pt x="253" y="340"/>
                  </a:lnTo>
                  <a:lnTo>
                    <a:pt x="283" y="326"/>
                  </a:lnTo>
                  <a:lnTo>
                    <a:pt x="309" y="315"/>
                  </a:lnTo>
                  <a:lnTo>
                    <a:pt x="330" y="306"/>
                  </a:lnTo>
                  <a:lnTo>
                    <a:pt x="347" y="299"/>
                  </a:lnTo>
                  <a:lnTo>
                    <a:pt x="356" y="295"/>
                  </a:lnTo>
                  <a:lnTo>
                    <a:pt x="360" y="294"/>
                  </a:lnTo>
                  <a:lnTo>
                    <a:pt x="363" y="294"/>
                  </a:lnTo>
                  <a:lnTo>
                    <a:pt x="368" y="291"/>
                  </a:lnTo>
                  <a:lnTo>
                    <a:pt x="376" y="288"/>
                  </a:lnTo>
                  <a:lnTo>
                    <a:pt x="388" y="285"/>
                  </a:lnTo>
                  <a:lnTo>
                    <a:pt x="401" y="278"/>
                  </a:lnTo>
                  <a:lnTo>
                    <a:pt x="415" y="269"/>
                  </a:lnTo>
                  <a:lnTo>
                    <a:pt x="431" y="257"/>
                  </a:lnTo>
                  <a:lnTo>
                    <a:pt x="448" y="244"/>
                  </a:lnTo>
                  <a:lnTo>
                    <a:pt x="464" y="227"/>
                  </a:lnTo>
                  <a:lnTo>
                    <a:pt x="480" y="206"/>
                  </a:lnTo>
                  <a:lnTo>
                    <a:pt x="494" y="184"/>
                  </a:lnTo>
                  <a:lnTo>
                    <a:pt x="506" y="156"/>
                  </a:lnTo>
                  <a:lnTo>
                    <a:pt x="516" y="125"/>
                  </a:lnTo>
                  <a:lnTo>
                    <a:pt x="524" y="89"/>
                  </a:lnTo>
                  <a:lnTo>
                    <a:pt x="529" y="49"/>
                  </a:lnTo>
                  <a:lnTo>
                    <a:pt x="529" y="4"/>
                  </a:lnTo>
                  <a:lnTo>
                    <a:pt x="529" y="0"/>
                  </a:lnTo>
                  <a:close/>
                </a:path>
              </a:pathLst>
            </a:custGeom>
            <a:gradFill flip="none" rotWithShape="1">
              <a:gsLst>
                <a:gs pos="0">
                  <a:schemeClr val="accent4">
                    <a:lumMod val="53000"/>
                    <a:lumOff val="47000"/>
                  </a:schemeClr>
                </a:gs>
                <a:gs pos="65000">
                  <a:schemeClr val="accent4">
                    <a:lumMod val="82000"/>
                  </a:schemeClr>
                </a:gs>
              </a:gsLst>
              <a:lin ang="2400000" scaled="0"/>
              <a:tileRect/>
            </a:gradFill>
            <a:ln w="0">
              <a:noFill/>
              <a:prstDash val="solid"/>
              <a:round/>
              <a:headEnd/>
              <a:tailEnd/>
            </a:ln>
            <a:sp3d prstMaterial="plastic">
              <a:bevelT w="0" h="0"/>
              <a:bevelB w="0" h="508000"/>
            </a:sp3d>
          </p:spPr>
          <p:txBody>
            <a:bodyPr vert="horz" wrap="square" lIns="91440" tIns="45720" rIns="91440" bIns="45720" numCol="1" anchor="t" anchorCtr="0" compatLnSpc="1">
              <a:prstTxWarp prst="textNoShape">
                <a:avLst/>
              </a:prstTxWarp>
            </a:bodyPr>
            <a:lstStyle/>
            <a:p>
              <a:endParaRPr lang="en-IN"/>
            </a:p>
          </p:txBody>
        </p:sp>
      </p:grpSp>
      <p:sp>
        <p:nvSpPr>
          <p:cNvPr id="15" name="TextBox 14"/>
          <p:cNvSpPr txBox="1"/>
          <p:nvPr/>
        </p:nvSpPr>
        <p:spPr>
          <a:xfrm>
            <a:off x="6883453" y="1557102"/>
            <a:ext cx="639919" cy="584775"/>
          </a:xfrm>
          <a:prstGeom prst="rect">
            <a:avLst/>
          </a:prstGeom>
          <a:noFill/>
        </p:spPr>
        <p:txBody>
          <a:bodyPr wrap="none" rtlCol="0" anchor="ctr">
            <a:spAutoFit/>
          </a:bodyPr>
          <a:lstStyle/>
          <a:p>
            <a:pPr algn="ctr"/>
            <a:r>
              <a:rPr lang="en-IN" sz="3200">
                <a:solidFill>
                  <a:schemeClr val="bg1"/>
                </a:solidFill>
                <a:latin typeface="Arial" pitchFamily="34" charset="0"/>
                <a:cs typeface="Arial" pitchFamily="34" charset="0"/>
              </a:rPr>
              <a:t>01</a:t>
            </a:r>
          </a:p>
        </p:txBody>
      </p:sp>
      <p:sp>
        <p:nvSpPr>
          <p:cNvPr id="16" name="TextBox 15"/>
          <p:cNvSpPr txBox="1"/>
          <p:nvPr/>
        </p:nvSpPr>
        <p:spPr>
          <a:xfrm>
            <a:off x="6883453" y="2471502"/>
            <a:ext cx="639919" cy="584775"/>
          </a:xfrm>
          <a:prstGeom prst="rect">
            <a:avLst/>
          </a:prstGeom>
          <a:noFill/>
        </p:spPr>
        <p:txBody>
          <a:bodyPr wrap="none" rtlCol="0" anchor="ctr">
            <a:spAutoFit/>
          </a:bodyPr>
          <a:lstStyle/>
          <a:p>
            <a:pPr algn="ctr"/>
            <a:r>
              <a:rPr lang="en-IN" sz="3200">
                <a:solidFill>
                  <a:schemeClr val="bg1"/>
                </a:solidFill>
                <a:latin typeface="Arial" pitchFamily="34" charset="0"/>
                <a:cs typeface="Arial" pitchFamily="34" charset="0"/>
              </a:rPr>
              <a:t>02</a:t>
            </a:r>
          </a:p>
        </p:txBody>
      </p:sp>
      <p:sp>
        <p:nvSpPr>
          <p:cNvPr id="17" name="TextBox 16"/>
          <p:cNvSpPr txBox="1"/>
          <p:nvPr/>
        </p:nvSpPr>
        <p:spPr>
          <a:xfrm>
            <a:off x="6883453" y="3420408"/>
            <a:ext cx="639919" cy="584775"/>
          </a:xfrm>
          <a:prstGeom prst="rect">
            <a:avLst/>
          </a:prstGeom>
          <a:noFill/>
        </p:spPr>
        <p:txBody>
          <a:bodyPr wrap="none" rtlCol="0" anchor="ctr">
            <a:spAutoFit/>
          </a:bodyPr>
          <a:lstStyle/>
          <a:p>
            <a:pPr algn="ctr"/>
            <a:r>
              <a:rPr lang="en-IN" sz="3200">
                <a:solidFill>
                  <a:schemeClr val="bg1"/>
                </a:solidFill>
                <a:latin typeface="Arial" pitchFamily="34" charset="0"/>
                <a:cs typeface="Arial" pitchFamily="34" charset="0"/>
              </a:rPr>
              <a:t>03</a:t>
            </a:r>
          </a:p>
        </p:txBody>
      </p:sp>
      <p:sp>
        <p:nvSpPr>
          <p:cNvPr id="18" name="TextBox 17"/>
          <p:cNvSpPr txBox="1"/>
          <p:nvPr/>
        </p:nvSpPr>
        <p:spPr>
          <a:xfrm>
            <a:off x="6883453" y="4352061"/>
            <a:ext cx="639919" cy="584775"/>
          </a:xfrm>
          <a:prstGeom prst="rect">
            <a:avLst/>
          </a:prstGeom>
          <a:noFill/>
        </p:spPr>
        <p:txBody>
          <a:bodyPr wrap="none" rtlCol="0" anchor="ctr">
            <a:spAutoFit/>
          </a:bodyPr>
          <a:lstStyle/>
          <a:p>
            <a:pPr algn="ctr"/>
            <a:r>
              <a:rPr lang="en-IN" sz="3200">
                <a:solidFill>
                  <a:schemeClr val="bg1"/>
                </a:solidFill>
                <a:latin typeface="Arial" pitchFamily="34" charset="0"/>
                <a:cs typeface="Arial" pitchFamily="34" charset="0"/>
              </a:rPr>
              <a:t>04</a:t>
            </a:r>
          </a:p>
        </p:txBody>
      </p:sp>
      <p:sp>
        <p:nvSpPr>
          <p:cNvPr id="19" name="TextBox 18"/>
          <p:cNvSpPr txBox="1"/>
          <p:nvPr/>
        </p:nvSpPr>
        <p:spPr>
          <a:xfrm>
            <a:off x="6883453" y="5283714"/>
            <a:ext cx="639919" cy="584775"/>
          </a:xfrm>
          <a:prstGeom prst="rect">
            <a:avLst/>
          </a:prstGeom>
          <a:noFill/>
        </p:spPr>
        <p:txBody>
          <a:bodyPr wrap="none" rtlCol="0" anchor="ctr">
            <a:spAutoFit/>
          </a:bodyPr>
          <a:lstStyle/>
          <a:p>
            <a:pPr algn="ctr"/>
            <a:r>
              <a:rPr lang="en-IN" sz="3200">
                <a:solidFill>
                  <a:schemeClr val="bg1"/>
                </a:solidFill>
                <a:latin typeface="Arial" pitchFamily="34" charset="0"/>
                <a:cs typeface="Arial" pitchFamily="34" charset="0"/>
              </a:rPr>
              <a:t>05</a:t>
            </a:r>
          </a:p>
        </p:txBody>
      </p:sp>
      <p:grpSp>
        <p:nvGrpSpPr>
          <p:cNvPr id="20" name="Group 19"/>
          <p:cNvGrpSpPr/>
          <p:nvPr/>
        </p:nvGrpSpPr>
        <p:grpSpPr>
          <a:xfrm>
            <a:off x="3062734" y="1577986"/>
            <a:ext cx="398116" cy="548480"/>
            <a:chOff x="36769675" y="-10404475"/>
            <a:chExt cx="7073900" cy="9745663"/>
          </a:xfrm>
        </p:grpSpPr>
        <p:sp>
          <p:nvSpPr>
            <p:cNvPr id="21" name="Freeform 6"/>
            <p:cNvSpPr>
              <a:spLocks/>
            </p:cNvSpPr>
            <p:nvPr/>
          </p:nvSpPr>
          <p:spPr bwMode="auto">
            <a:xfrm>
              <a:off x="36769675" y="-10404475"/>
              <a:ext cx="7073900" cy="9745663"/>
            </a:xfrm>
            <a:custGeom>
              <a:avLst/>
              <a:gdLst>
                <a:gd name="T0" fmla="*/ 2228 w 4456"/>
                <a:gd name="T1" fmla="*/ 0 h 6139"/>
                <a:gd name="T2" fmla="*/ 2527 w 4456"/>
                <a:gd name="T3" fmla="*/ 20 h 6139"/>
                <a:gd name="T4" fmla="*/ 2820 w 4456"/>
                <a:gd name="T5" fmla="*/ 80 h 6139"/>
                <a:gd name="T6" fmla="*/ 3093 w 4456"/>
                <a:gd name="T7" fmla="*/ 173 h 6139"/>
                <a:gd name="T8" fmla="*/ 3352 w 4456"/>
                <a:gd name="T9" fmla="*/ 306 h 6139"/>
                <a:gd name="T10" fmla="*/ 3591 w 4456"/>
                <a:gd name="T11" fmla="*/ 465 h 6139"/>
                <a:gd name="T12" fmla="*/ 3804 w 4456"/>
                <a:gd name="T13" fmla="*/ 652 h 6139"/>
                <a:gd name="T14" fmla="*/ 3991 w 4456"/>
                <a:gd name="T15" fmla="*/ 864 h 6139"/>
                <a:gd name="T16" fmla="*/ 4150 w 4456"/>
                <a:gd name="T17" fmla="*/ 1104 h 6139"/>
                <a:gd name="T18" fmla="*/ 4283 w 4456"/>
                <a:gd name="T19" fmla="*/ 1363 h 6139"/>
                <a:gd name="T20" fmla="*/ 4376 w 4456"/>
                <a:gd name="T21" fmla="*/ 1636 h 6139"/>
                <a:gd name="T22" fmla="*/ 4436 w 4456"/>
                <a:gd name="T23" fmla="*/ 1929 h 6139"/>
                <a:gd name="T24" fmla="*/ 4456 w 4456"/>
                <a:gd name="T25" fmla="*/ 2228 h 6139"/>
                <a:gd name="T26" fmla="*/ 4436 w 4456"/>
                <a:gd name="T27" fmla="*/ 2514 h 6139"/>
                <a:gd name="T28" fmla="*/ 4383 w 4456"/>
                <a:gd name="T29" fmla="*/ 2786 h 6139"/>
                <a:gd name="T30" fmla="*/ 4303 w 4456"/>
                <a:gd name="T31" fmla="*/ 3053 h 6139"/>
                <a:gd name="T32" fmla="*/ 4183 w 4456"/>
                <a:gd name="T33" fmla="*/ 3299 h 6139"/>
                <a:gd name="T34" fmla="*/ 4044 w 4456"/>
                <a:gd name="T35" fmla="*/ 3525 h 6139"/>
                <a:gd name="T36" fmla="*/ 4044 w 4456"/>
                <a:gd name="T37" fmla="*/ 3525 h 6139"/>
                <a:gd name="T38" fmla="*/ 2228 w 4456"/>
                <a:gd name="T39" fmla="*/ 6139 h 6139"/>
                <a:gd name="T40" fmla="*/ 445 w 4456"/>
                <a:gd name="T41" fmla="*/ 3571 h 6139"/>
                <a:gd name="T42" fmla="*/ 452 w 4456"/>
                <a:gd name="T43" fmla="*/ 3571 h 6139"/>
                <a:gd name="T44" fmla="*/ 292 w 4456"/>
                <a:gd name="T45" fmla="*/ 3339 h 6139"/>
                <a:gd name="T46" fmla="*/ 166 w 4456"/>
                <a:gd name="T47" fmla="*/ 3086 h 6139"/>
                <a:gd name="T48" fmla="*/ 73 w 4456"/>
                <a:gd name="T49" fmla="*/ 2813 h 6139"/>
                <a:gd name="T50" fmla="*/ 20 w 4456"/>
                <a:gd name="T51" fmla="*/ 2527 h 6139"/>
                <a:gd name="T52" fmla="*/ 0 w 4456"/>
                <a:gd name="T53" fmla="*/ 2228 h 6139"/>
                <a:gd name="T54" fmla="*/ 20 w 4456"/>
                <a:gd name="T55" fmla="*/ 1929 h 6139"/>
                <a:gd name="T56" fmla="*/ 80 w 4456"/>
                <a:gd name="T57" fmla="*/ 1636 h 6139"/>
                <a:gd name="T58" fmla="*/ 173 w 4456"/>
                <a:gd name="T59" fmla="*/ 1363 h 6139"/>
                <a:gd name="T60" fmla="*/ 299 w 4456"/>
                <a:gd name="T61" fmla="*/ 1104 h 6139"/>
                <a:gd name="T62" fmla="*/ 459 w 4456"/>
                <a:gd name="T63" fmla="*/ 864 h 6139"/>
                <a:gd name="T64" fmla="*/ 652 w 4456"/>
                <a:gd name="T65" fmla="*/ 652 h 6139"/>
                <a:gd name="T66" fmla="*/ 864 w 4456"/>
                <a:gd name="T67" fmla="*/ 465 h 6139"/>
                <a:gd name="T68" fmla="*/ 1104 w 4456"/>
                <a:gd name="T69" fmla="*/ 306 h 6139"/>
                <a:gd name="T70" fmla="*/ 1357 w 4456"/>
                <a:gd name="T71" fmla="*/ 173 h 6139"/>
                <a:gd name="T72" fmla="*/ 1636 w 4456"/>
                <a:gd name="T73" fmla="*/ 80 h 6139"/>
                <a:gd name="T74" fmla="*/ 1922 w 4456"/>
                <a:gd name="T75" fmla="*/ 20 h 6139"/>
                <a:gd name="T76" fmla="*/ 2228 w 4456"/>
                <a:gd name="T77" fmla="*/ 0 h 6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56" h="6139">
                  <a:moveTo>
                    <a:pt x="2228" y="0"/>
                  </a:moveTo>
                  <a:lnTo>
                    <a:pt x="2527" y="20"/>
                  </a:lnTo>
                  <a:lnTo>
                    <a:pt x="2820" y="80"/>
                  </a:lnTo>
                  <a:lnTo>
                    <a:pt x="3093" y="173"/>
                  </a:lnTo>
                  <a:lnTo>
                    <a:pt x="3352" y="306"/>
                  </a:lnTo>
                  <a:lnTo>
                    <a:pt x="3591" y="465"/>
                  </a:lnTo>
                  <a:lnTo>
                    <a:pt x="3804" y="652"/>
                  </a:lnTo>
                  <a:lnTo>
                    <a:pt x="3991" y="864"/>
                  </a:lnTo>
                  <a:lnTo>
                    <a:pt x="4150" y="1104"/>
                  </a:lnTo>
                  <a:lnTo>
                    <a:pt x="4283" y="1363"/>
                  </a:lnTo>
                  <a:lnTo>
                    <a:pt x="4376" y="1636"/>
                  </a:lnTo>
                  <a:lnTo>
                    <a:pt x="4436" y="1929"/>
                  </a:lnTo>
                  <a:lnTo>
                    <a:pt x="4456" y="2228"/>
                  </a:lnTo>
                  <a:lnTo>
                    <a:pt x="4436" y="2514"/>
                  </a:lnTo>
                  <a:lnTo>
                    <a:pt x="4383" y="2786"/>
                  </a:lnTo>
                  <a:lnTo>
                    <a:pt x="4303" y="3053"/>
                  </a:lnTo>
                  <a:lnTo>
                    <a:pt x="4183" y="3299"/>
                  </a:lnTo>
                  <a:lnTo>
                    <a:pt x="4044" y="3525"/>
                  </a:lnTo>
                  <a:lnTo>
                    <a:pt x="4044" y="3525"/>
                  </a:lnTo>
                  <a:lnTo>
                    <a:pt x="2228" y="6139"/>
                  </a:lnTo>
                  <a:lnTo>
                    <a:pt x="445" y="3571"/>
                  </a:lnTo>
                  <a:lnTo>
                    <a:pt x="452" y="3571"/>
                  </a:lnTo>
                  <a:lnTo>
                    <a:pt x="292" y="3339"/>
                  </a:lnTo>
                  <a:lnTo>
                    <a:pt x="166" y="3086"/>
                  </a:lnTo>
                  <a:lnTo>
                    <a:pt x="73" y="2813"/>
                  </a:lnTo>
                  <a:lnTo>
                    <a:pt x="20" y="2527"/>
                  </a:lnTo>
                  <a:lnTo>
                    <a:pt x="0" y="2228"/>
                  </a:lnTo>
                  <a:lnTo>
                    <a:pt x="20" y="1929"/>
                  </a:lnTo>
                  <a:lnTo>
                    <a:pt x="80" y="1636"/>
                  </a:lnTo>
                  <a:lnTo>
                    <a:pt x="173" y="1363"/>
                  </a:lnTo>
                  <a:lnTo>
                    <a:pt x="299" y="1104"/>
                  </a:lnTo>
                  <a:lnTo>
                    <a:pt x="459" y="864"/>
                  </a:lnTo>
                  <a:lnTo>
                    <a:pt x="652" y="652"/>
                  </a:lnTo>
                  <a:lnTo>
                    <a:pt x="864" y="465"/>
                  </a:lnTo>
                  <a:lnTo>
                    <a:pt x="1104" y="306"/>
                  </a:lnTo>
                  <a:lnTo>
                    <a:pt x="1357" y="173"/>
                  </a:lnTo>
                  <a:lnTo>
                    <a:pt x="1636" y="80"/>
                  </a:lnTo>
                  <a:lnTo>
                    <a:pt x="1922" y="20"/>
                  </a:lnTo>
                  <a:lnTo>
                    <a:pt x="2228"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 name="Freeform 7"/>
            <p:cNvSpPr>
              <a:spLocks/>
            </p:cNvSpPr>
            <p:nvPr/>
          </p:nvSpPr>
          <p:spPr bwMode="auto">
            <a:xfrm>
              <a:off x="37898388" y="-9201150"/>
              <a:ext cx="4814887" cy="4814888"/>
            </a:xfrm>
            <a:custGeom>
              <a:avLst/>
              <a:gdLst>
                <a:gd name="T0" fmla="*/ 1517 w 3033"/>
                <a:gd name="T1" fmla="*/ 0 h 3033"/>
                <a:gd name="T2" fmla="*/ 1763 w 3033"/>
                <a:gd name="T3" fmla="*/ 20 h 3033"/>
                <a:gd name="T4" fmla="*/ 1996 w 3033"/>
                <a:gd name="T5" fmla="*/ 80 h 3033"/>
                <a:gd name="T6" fmla="*/ 2215 w 3033"/>
                <a:gd name="T7" fmla="*/ 166 h 3033"/>
                <a:gd name="T8" fmla="*/ 2415 w 3033"/>
                <a:gd name="T9" fmla="*/ 293 h 3033"/>
                <a:gd name="T10" fmla="*/ 2588 w 3033"/>
                <a:gd name="T11" fmla="*/ 446 h 3033"/>
                <a:gd name="T12" fmla="*/ 2741 w 3033"/>
                <a:gd name="T13" fmla="*/ 619 h 3033"/>
                <a:gd name="T14" fmla="*/ 2861 w 3033"/>
                <a:gd name="T15" fmla="*/ 818 h 3033"/>
                <a:gd name="T16" fmla="*/ 2954 w 3033"/>
                <a:gd name="T17" fmla="*/ 1038 h 3033"/>
                <a:gd name="T18" fmla="*/ 3014 w 3033"/>
                <a:gd name="T19" fmla="*/ 1270 h 3033"/>
                <a:gd name="T20" fmla="*/ 3033 w 3033"/>
                <a:gd name="T21" fmla="*/ 1516 h 3033"/>
                <a:gd name="T22" fmla="*/ 3014 w 3033"/>
                <a:gd name="T23" fmla="*/ 1762 h 3033"/>
                <a:gd name="T24" fmla="*/ 2954 w 3033"/>
                <a:gd name="T25" fmla="*/ 1995 h 3033"/>
                <a:gd name="T26" fmla="*/ 2861 w 3033"/>
                <a:gd name="T27" fmla="*/ 2215 h 3033"/>
                <a:gd name="T28" fmla="*/ 2741 w 3033"/>
                <a:gd name="T29" fmla="*/ 2414 h 3033"/>
                <a:gd name="T30" fmla="*/ 2588 w 3033"/>
                <a:gd name="T31" fmla="*/ 2587 h 3033"/>
                <a:gd name="T32" fmla="*/ 2415 w 3033"/>
                <a:gd name="T33" fmla="*/ 2740 h 3033"/>
                <a:gd name="T34" fmla="*/ 2215 w 3033"/>
                <a:gd name="T35" fmla="*/ 2860 h 3033"/>
                <a:gd name="T36" fmla="*/ 1996 w 3033"/>
                <a:gd name="T37" fmla="*/ 2953 h 3033"/>
                <a:gd name="T38" fmla="*/ 1763 w 3033"/>
                <a:gd name="T39" fmla="*/ 3013 h 3033"/>
                <a:gd name="T40" fmla="*/ 1517 w 3033"/>
                <a:gd name="T41" fmla="*/ 3033 h 3033"/>
                <a:gd name="T42" fmla="*/ 1271 w 3033"/>
                <a:gd name="T43" fmla="*/ 3013 h 3033"/>
                <a:gd name="T44" fmla="*/ 1038 w 3033"/>
                <a:gd name="T45" fmla="*/ 2953 h 3033"/>
                <a:gd name="T46" fmla="*/ 819 w 3033"/>
                <a:gd name="T47" fmla="*/ 2860 h 3033"/>
                <a:gd name="T48" fmla="*/ 619 w 3033"/>
                <a:gd name="T49" fmla="*/ 2740 h 3033"/>
                <a:gd name="T50" fmla="*/ 446 w 3033"/>
                <a:gd name="T51" fmla="*/ 2587 h 3033"/>
                <a:gd name="T52" fmla="*/ 293 w 3033"/>
                <a:gd name="T53" fmla="*/ 2414 h 3033"/>
                <a:gd name="T54" fmla="*/ 167 w 3033"/>
                <a:gd name="T55" fmla="*/ 2215 h 3033"/>
                <a:gd name="T56" fmla="*/ 80 w 3033"/>
                <a:gd name="T57" fmla="*/ 1995 h 3033"/>
                <a:gd name="T58" fmla="*/ 20 w 3033"/>
                <a:gd name="T59" fmla="*/ 1762 h 3033"/>
                <a:gd name="T60" fmla="*/ 0 w 3033"/>
                <a:gd name="T61" fmla="*/ 1516 h 3033"/>
                <a:gd name="T62" fmla="*/ 20 w 3033"/>
                <a:gd name="T63" fmla="*/ 1270 h 3033"/>
                <a:gd name="T64" fmla="*/ 80 w 3033"/>
                <a:gd name="T65" fmla="*/ 1038 h 3033"/>
                <a:gd name="T66" fmla="*/ 167 w 3033"/>
                <a:gd name="T67" fmla="*/ 818 h 3033"/>
                <a:gd name="T68" fmla="*/ 293 w 3033"/>
                <a:gd name="T69" fmla="*/ 619 h 3033"/>
                <a:gd name="T70" fmla="*/ 446 w 3033"/>
                <a:gd name="T71" fmla="*/ 446 h 3033"/>
                <a:gd name="T72" fmla="*/ 619 w 3033"/>
                <a:gd name="T73" fmla="*/ 293 h 3033"/>
                <a:gd name="T74" fmla="*/ 819 w 3033"/>
                <a:gd name="T75" fmla="*/ 166 h 3033"/>
                <a:gd name="T76" fmla="*/ 1038 w 3033"/>
                <a:gd name="T77" fmla="*/ 80 h 3033"/>
                <a:gd name="T78" fmla="*/ 1271 w 3033"/>
                <a:gd name="T79" fmla="*/ 20 h 3033"/>
                <a:gd name="T80" fmla="*/ 1517 w 3033"/>
                <a:gd name="T81" fmla="*/ 0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33" h="3033">
                  <a:moveTo>
                    <a:pt x="1517" y="0"/>
                  </a:moveTo>
                  <a:lnTo>
                    <a:pt x="1763" y="20"/>
                  </a:lnTo>
                  <a:lnTo>
                    <a:pt x="1996" y="80"/>
                  </a:lnTo>
                  <a:lnTo>
                    <a:pt x="2215" y="166"/>
                  </a:lnTo>
                  <a:lnTo>
                    <a:pt x="2415" y="293"/>
                  </a:lnTo>
                  <a:lnTo>
                    <a:pt x="2588" y="446"/>
                  </a:lnTo>
                  <a:lnTo>
                    <a:pt x="2741" y="619"/>
                  </a:lnTo>
                  <a:lnTo>
                    <a:pt x="2861" y="818"/>
                  </a:lnTo>
                  <a:lnTo>
                    <a:pt x="2954" y="1038"/>
                  </a:lnTo>
                  <a:lnTo>
                    <a:pt x="3014" y="1270"/>
                  </a:lnTo>
                  <a:lnTo>
                    <a:pt x="3033" y="1516"/>
                  </a:lnTo>
                  <a:lnTo>
                    <a:pt x="3014" y="1762"/>
                  </a:lnTo>
                  <a:lnTo>
                    <a:pt x="2954" y="1995"/>
                  </a:lnTo>
                  <a:lnTo>
                    <a:pt x="2861" y="2215"/>
                  </a:lnTo>
                  <a:lnTo>
                    <a:pt x="2741" y="2414"/>
                  </a:lnTo>
                  <a:lnTo>
                    <a:pt x="2588" y="2587"/>
                  </a:lnTo>
                  <a:lnTo>
                    <a:pt x="2415" y="2740"/>
                  </a:lnTo>
                  <a:lnTo>
                    <a:pt x="2215" y="2860"/>
                  </a:lnTo>
                  <a:lnTo>
                    <a:pt x="1996" y="2953"/>
                  </a:lnTo>
                  <a:lnTo>
                    <a:pt x="1763" y="3013"/>
                  </a:lnTo>
                  <a:lnTo>
                    <a:pt x="1517" y="3033"/>
                  </a:lnTo>
                  <a:lnTo>
                    <a:pt x="1271" y="3013"/>
                  </a:lnTo>
                  <a:lnTo>
                    <a:pt x="1038" y="2953"/>
                  </a:lnTo>
                  <a:lnTo>
                    <a:pt x="819" y="2860"/>
                  </a:lnTo>
                  <a:lnTo>
                    <a:pt x="619" y="2740"/>
                  </a:lnTo>
                  <a:lnTo>
                    <a:pt x="446" y="2587"/>
                  </a:lnTo>
                  <a:lnTo>
                    <a:pt x="293" y="2414"/>
                  </a:lnTo>
                  <a:lnTo>
                    <a:pt x="167" y="2215"/>
                  </a:lnTo>
                  <a:lnTo>
                    <a:pt x="80" y="1995"/>
                  </a:lnTo>
                  <a:lnTo>
                    <a:pt x="20" y="1762"/>
                  </a:lnTo>
                  <a:lnTo>
                    <a:pt x="0" y="1516"/>
                  </a:lnTo>
                  <a:lnTo>
                    <a:pt x="20" y="1270"/>
                  </a:lnTo>
                  <a:lnTo>
                    <a:pt x="80" y="1038"/>
                  </a:lnTo>
                  <a:lnTo>
                    <a:pt x="167" y="818"/>
                  </a:lnTo>
                  <a:lnTo>
                    <a:pt x="293" y="619"/>
                  </a:lnTo>
                  <a:lnTo>
                    <a:pt x="446" y="446"/>
                  </a:lnTo>
                  <a:lnTo>
                    <a:pt x="619" y="293"/>
                  </a:lnTo>
                  <a:lnTo>
                    <a:pt x="819" y="166"/>
                  </a:lnTo>
                  <a:lnTo>
                    <a:pt x="1038" y="80"/>
                  </a:lnTo>
                  <a:lnTo>
                    <a:pt x="1271" y="20"/>
                  </a:lnTo>
                  <a:lnTo>
                    <a:pt x="151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 name="Freeform 8"/>
            <p:cNvSpPr>
              <a:spLocks/>
            </p:cNvSpPr>
            <p:nvPr/>
          </p:nvSpPr>
          <p:spPr bwMode="auto">
            <a:xfrm>
              <a:off x="38765163" y="-8335963"/>
              <a:ext cx="3082925" cy="3082925"/>
            </a:xfrm>
            <a:custGeom>
              <a:avLst/>
              <a:gdLst>
                <a:gd name="T0" fmla="*/ 971 w 1942"/>
                <a:gd name="T1" fmla="*/ 0 h 1942"/>
                <a:gd name="T2" fmla="*/ 1164 w 1942"/>
                <a:gd name="T3" fmla="*/ 20 h 1942"/>
                <a:gd name="T4" fmla="*/ 1350 w 1942"/>
                <a:gd name="T5" fmla="*/ 74 h 1942"/>
                <a:gd name="T6" fmla="*/ 1516 w 1942"/>
                <a:gd name="T7" fmla="*/ 167 h 1942"/>
                <a:gd name="T8" fmla="*/ 1656 w 1942"/>
                <a:gd name="T9" fmla="*/ 286 h 1942"/>
                <a:gd name="T10" fmla="*/ 1776 w 1942"/>
                <a:gd name="T11" fmla="*/ 426 h 1942"/>
                <a:gd name="T12" fmla="*/ 1862 w 1942"/>
                <a:gd name="T13" fmla="*/ 592 h 1942"/>
                <a:gd name="T14" fmla="*/ 1922 w 1942"/>
                <a:gd name="T15" fmla="*/ 778 h 1942"/>
                <a:gd name="T16" fmla="*/ 1942 w 1942"/>
                <a:gd name="T17" fmla="*/ 971 h 1942"/>
                <a:gd name="T18" fmla="*/ 1922 w 1942"/>
                <a:gd name="T19" fmla="*/ 1164 h 1942"/>
                <a:gd name="T20" fmla="*/ 1862 w 1942"/>
                <a:gd name="T21" fmla="*/ 1350 h 1942"/>
                <a:gd name="T22" fmla="*/ 1776 w 1942"/>
                <a:gd name="T23" fmla="*/ 1517 h 1942"/>
                <a:gd name="T24" fmla="*/ 1656 w 1942"/>
                <a:gd name="T25" fmla="*/ 1656 h 1942"/>
                <a:gd name="T26" fmla="*/ 1516 w 1942"/>
                <a:gd name="T27" fmla="*/ 1776 h 1942"/>
                <a:gd name="T28" fmla="*/ 1350 w 1942"/>
                <a:gd name="T29" fmla="*/ 1869 h 1942"/>
                <a:gd name="T30" fmla="*/ 1164 w 1942"/>
                <a:gd name="T31" fmla="*/ 1922 h 1942"/>
                <a:gd name="T32" fmla="*/ 971 w 1942"/>
                <a:gd name="T33" fmla="*/ 1942 h 1942"/>
                <a:gd name="T34" fmla="*/ 771 w 1942"/>
                <a:gd name="T35" fmla="*/ 1922 h 1942"/>
                <a:gd name="T36" fmla="*/ 592 w 1942"/>
                <a:gd name="T37" fmla="*/ 1869 h 1942"/>
                <a:gd name="T38" fmla="*/ 426 w 1942"/>
                <a:gd name="T39" fmla="*/ 1776 h 1942"/>
                <a:gd name="T40" fmla="*/ 286 w 1942"/>
                <a:gd name="T41" fmla="*/ 1656 h 1942"/>
                <a:gd name="T42" fmla="*/ 166 w 1942"/>
                <a:gd name="T43" fmla="*/ 1517 h 1942"/>
                <a:gd name="T44" fmla="*/ 73 w 1942"/>
                <a:gd name="T45" fmla="*/ 1350 h 1942"/>
                <a:gd name="T46" fmla="*/ 20 w 1942"/>
                <a:gd name="T47" fmla="*/ 1164 h 1942"/>
                <a:gd name="T48" fmla="*/ 0 w 1942"/>
                <a:gd name="T49" fmla="*/ 971 h 1942"/>
                <a:gd name="T50" fmla="*/ 20 w 1942"/>
                <a:gd name="T51" fmla="*/ 778 h 1942"/>
                <a:gd name="T52" fmla="*/ 73 w 1942"/>
                <a:gd name="T53" fmla="*/ 592 h 1942"/>
                <a:gd name="T54" fmla="*/ 166 w 1942"/>
                <a:gd name="T55" fmla="*/ 426 h 1942"/>
                <a:gd name="T56" fmla="*/ 286 w 1942"/>
                <a:gd name="T57" fmla="*/ 286 h 1942"/>
                <a:gd name="T58" fmla="*/ 426 w 1942"/>
                <a:gd name="T59" fmla="*/ 167 h 1942"/>
                <a:gd name="T60" fmla="*/ 592 w 1942"/>
                <a:gd name="T61" fmla="*/ 74 h 1942"/>
                <a:gd name="T62" fmla="*/ 771 w 1942"/>
                <a:gd name="T63" fmla="*/ 20 h 1942"/>
                <a:gd name="T64" fmla="*/ 971 w 1942"/>
                <a:gd name="T65" fmla="*/ 0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42" h="1942">
                  <a:moveTo>
                    <a:pt x="971" y="0"/>
                  </a:moveTo>
                  <a:lnTo>
                    <a:pt x="1164" y="20"/>
                  </a:lnTo>
                  <a:lnTo>
                    <a:pt x="1350" y="74"/>
                  </a:lnTo>
                  <a:lnTo>
                    <a:pt x="1516" y="167"/>
                  </a:lnTo>
                  <a:lnTo>
                    <a:pt x="1656" y="286"/>
                  </a:lnTo>
                  <a:lnTo>
                    <a:pt x="1776" y="426"/>
                  </a:lnTo>
                  <a:lnTo>
                    <a:pt x="1862" y="592"/>
                  </a:lnTo>
                  <a:lnTo>
                    <a:pt x="1922" y="778"/>
                  </a:lnTo>
                  <a:lnTo>
                    <a:pt x="1942" y="971"/>
                  </a:lnTo>
                  <a:lnTo>
                    <a:pt x="1922" y="1164"/>
                  </a:lnTo>
                  <a:lnTo>
                    <a:pt x="1862" y="1350"/>
                  </a:lnTo>
                  <a:lnTo>
                    <a:pt x="1776" y="1517"/>
                  </a:lnTo>
                  <a:lnTo>
                    <a:pt x="1656" y="1656"/>
                  </a:lnTo>
                  <a:lnTo>
                    <a:pt x="1516" y="1776"/>
                  </a:lnTo>
                  <a:lnTo>
                    <a:pt x="1350" y="1869"/>
                  </a:lnTo>
                  <a:lnTo>
                    <a:pt x="1164" y="1922"/>
                  </a:lnTo>
                  <a:lnTo>
                    <a:pt x="971" y="1942"/>
                  </a:lnTo>
                  <a:lnTo>
                    <a:pt x="771" y="1922"/>
                  </a:lnTo>
                  <a:lnTo>
                    <a:pt x="592" y="1869"/>
                  </a:lnTo>
                  <a:lnTo>
                    <a:pt x="426" y="1776"/>
                  </a:lnTo>
                  <a:lnTo>
                    <a:pt x="286" y="1656"/>
                  </a:lnTo>
                  <a:lnTo>
                    <a:pt x="166" y="1517"/>
                  </a:lnTo>
                  <a:lnTo>
                    <a:pt x="73" y="1350"/>
                  </a:lnTo>
                  <a:lnTo>
                    <a:pt x="20" y="1164"/>
                  </a:lnTo>
                  <a:lnTo>
                    <a:pt x="0" y="971"/>
                  </a:lnTo>
                  <a:lnTo>
                    <a:pt x="20" y="778"/>
                  </a:lnTo>
                  <a:lnTo>
                    <a:pt x="73" y="592"/>
                  </a:lnTo>
                  <a:lnTo>
                    <a:pt x="166" y="426"/>
                  </a:lnTo>
                  <a:lnTo>
                    <a:pt x="286" y="286"/>
                  </a:lnTo>
                  <a:lnTo>
                    <a:pt x="426" y="167"/>
                  </a:lnTo>
                  <a:lnTo>
                    <a:pt x="592" y="74"/>
                  </a:lnTo>
                  <a:lnTo>
                    <a:pt x="771" y="20"/>
                  </a:lnTo>
                  <a:lnTo>
                    <a:pt x="97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4" name="Group 23"/>
          <p:cNvGrpSpPr/>
          <p:nvPr/>
        </p:nvGrpSpPr>
        <p:grpSpPr>
          <a:xfrm>
            <a:off x="3010175" y="2544283"/>
            <a:ext cx="503234" cy="483486"/>
            <a:chOff x="36241038" y="4387850"/>
            <a:chExt cx="8131175" cy="7812088"/>
          </a:xfrm>
        </p:grpSpPr>
        <p:sp>
          <p:nvSpPr>
            <p:cNvPr id="25" name="Rectangle 9"/>
            <p:cNvSpPr>
              <a:spLocks noChangeArrowheads="1"/>
            </p:cNvSpPr>
            <p:nvPr/>
          </p:nvSpPr>
          <p:spPr bwMode="auto">
            <a:xfrm>
              <a:off x="37530088" y="4694238"/>
              <a:ext cx="1593850" cy="239553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26" name="Freeform 10"/>
            <p:cNvSpPr>
              <a:spLocks/>
            </p:cNvSpPr>
            <p:nvPr/>
          </p:nvSpPr>
          <p:spPr bwMode="auto">
            <a:xfrm>
              <a:off x="37085588" y="4926013"/>
              <a:ext cx="6442075" cy="7273925"/>
            </a:xfrm>
            <a:custGeom>
              <a:avLst/>
              <a:gdLst>
                <a:gd name="T0" fmla="*/ 1896 w 4058"/>
                <a:gd name="T1" fmla="*/ 0 h 4582"/>
                <a:gd name="T2" fmla="*/ 4058 w 4058"/>
                <a:gd name="T3" fmla="*/ 1829 h 4582"/>
                <a:gd name="T4" fmla="*/ 4058 w 4058"/>
                <a:gd name="T5" fmla="*/ 4582 h 4582"/>
                <a:gd name="T6" fmla="*/ 0 w 4058"/>
                <a:gd name="T7" fmla="*/ 4582 h 4582"/>
                <a:gd name="T8" fmla="*/ 0 w 4058"/>
                <a:gd name="T9" fmla="*/ 1676 h 4582"/>
                <a:gd name="T10" fmla="*/ 1896 w 4058"/>
                <a:gd name="T11" fmla="*/ 0 h 4582"/>
              </a:gdLst>
              <a:ahLst/>
              <a:cxnLst>
                <a:cxn ang="0">
                  <a:pos x="T0" y="T1"/>
                </a:cxn>
                <a:cxn ang="0">
                  <a:pos x="T2" y="T3"/>
                </a:cxn>
                <a:cxn ang="0">
                  <a:pos x="T4" y="T5"/>
                </a:cxn>
                <a:cxn ang="0">
                  <a:pos x="T6" y="T7"/>
                </a:cxn>
                <a:cxn ang="0">
                  <a:pos x="T8" y="T9"/>
                </a:cxn>
                <a:cxn ang="0">
                  <a:pos x="T10" y="T11"/>
                </a:cxn>
              </a:cxnLst>
              <a:rect l="0" t="0" r="r" b="b"/>
              <a:pathLst>
                <a:path w="4058" h="4582">
                  <a:moveTo>
                    <a:pt x="1896" y="0"/>
                  </a:moveTo>
                  <a:lnTo>
                    <a:pt x="4058" y="1829"/>
                  </a:lnTo>
                  <a:lnTo>
                    <a:pt x="4058" y="4582"/>
                  </a:lnTo>
                  <a:lnTo>
                    <a:pt x="0" y="4582"/>
                  </a:lnTo>
                  <a:lnTo>
                    <a:pt x="0" y="1676"/>
                  </a:lnTo>
                  <a:lnTo>
                    <a:pt x="189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 name="Freeform 11"/>
            <p:cNvSpPr>
              <a:spLocks/>
            </p:cNvSpPr>
            <p:nvPr/>
          </p:nvSpPr>
          <p:spPr bwMode="auto">
            <a:xfrm>
              <a:off x="36241038" y="4387850"/>
              <a:ext cx="8131175" cy="4329113"/>
            </a:xfrm>
            <a:custGeom>
              <a:avLst/>
              <a:gdLst>
                <a:gd name="T0" fmla="*/ 2561 w 5122"/>
                <a:gd name="T1" fmla="*/ 0 h 2727"/>
                <a:gd name="T2" fmla="*/ 2641 w 5122"/>
                <a:gd name="T3" fmla="*/ 6 h 2727"/>
                <a:gd name="T4" fmla="*/ 2721 w 5122"/>
                <a:gd name="T5" fmla="*/ 40 h 2727"/>
                <a:gd name="T6" fmla="*/ 2794 w 5122"/>
                <a:gd name="T7" fmla="*/ 93 h 2727"/>
                <a:gd name="T8" fmla="*/ 2814 w 5122"/>
                <a:gd name="T9" fmla="*/ 113 h 2727"/>
                <a:gd name="T10" fmla="*/ 2827 w 5122"/>
                <a:gd name="T11" fmla="*/ 139 h 2727"/>
                <a:gd name="T12" fmla="*/ 2840 w 5122"/>
                <a:gd name="T13" fmla="*/ 166 h 2727"/>
                <a:gd name="T14" fmla="*/ 5029 w 5122"/>
                <a:gd name="T15" fmla="*/ 2221 h 2727"/>
                <a:gd name="T16" fmla="*/ 5088 w 5122"/>
                <a:gd name="T17" fmla="*/ 2294 h 2727"/>
                <a:gd name="T18" fmla="*/ 5115 w 5122"/>
                <a:gd name="T19" fmla="*/ 2381 h 2727"/>
                <a:gd name="T20" fmla="*/ 5122 w 5122"/>
                <a:gd name="T21" fmla="*/ 2467 h 2727"/>
                <a:gd name="T22" fmla="*/ 5095 w 5122"/>
                <a:gd name="T23" fmla="*/ 2554 h 2727"/>
                <a:gd name="T24" fmla="*/ 5042 w 5122"/>
                <a:gd name="T25" fmla="*/ 2633 h 2727"/>
                <a:gd name="T26" fmla="*/ 4969 w 5122"/>
                <a:gd name="T27" fmla="*/ 2693 h 2727"/>
                <a:gd name="T28" fmla="*/ 4882 w 5122"/>
                <a:gd name="T29" fmla="*/ 2720 h 2727"/>
                <a:gd name="T30" fmla="*/ 4796 w 5122"/>
                <a:gd name="T31" fmla="*/ 2727 h 2727"/>
                <a:gd name="T32" fmla="*/ 4703 w 5122"/>
                <a:gd name="T33" fmla="*/ 2700 h 2727"/>
                <a:gd name="T34" fmla="*/ 4630 w 5122"/>
                <a:gd name="T35" fmla="*/ 2647 h 2727"/>
                <a:gd name="T36" fmla="*/ 2561 w 5122"/>
                <a:gd name="T37" fmla="*/ 711 h 2727"/>
                <a:gd name="T38" fmla="*/ 492 w 5122"/>
                <a:gd name="T39" fmla="*/ 2647 h 2727"/>
                <a:gd name="T40" fmla="*/ 413 w 5122"/>
                <a:gd name="T41" fmla="*/ 2700 h 2727"/>
                <a:gd name="T42" fmla="*/ 326 w 5122"/>
                <a:gd name="T43" fmla="*/ 2727 h 2727"/>
                <a:gd name="T44" fmla="*/ 240 w 5122"/>
                <a:gd name="T45" fmla="*/ 2720 h 2727"/>
                <a:gd name="T46" fmla="*/ 153 w 5122"/>
                <a:gd name="T47" fmla="*/ 2693 h 2727"/>
                <a:gd name="T48" fmla="*/ 73 w 5122"/>
                <a:gd name="T49" fmla="*/ 2633 h 2727"/>
                <a:gd name="T50" fmla="*/ 27 w 5122"/>
                <a:gd name="T51" fmla="*/ 2554 h 2727"/>
                <a:gd name="T52" fmla="*/ 0 w 5122"/>
                <a:gd name="T53" fmla="*/ 2467 h 2727"/>
                <a:gd name="T54" fmla="*/ 0 w 5122"/>
                <a:gd name="T55" fmla="*/ 2381 h 2727"/>
                <a:gd name="T56" fmla="*/ 33 w 5122"/>
                <a:gd name="T57" fmla="*/ 2294 h 2727"/>
                <a:gd name="T58" fmla="*/ 93 w 5122"/>
                <a:gd name="T59" fmla="*/ 2221 h 2727"/>
                <a:gd name="T60" fmla="*/ 2282 w 5122"/>
                <a:gd name="T61" fmla="*/ 166 h 2727"/>
                <a:gd name="T62" fmla="*/ 2295 w 5122"/>
                <a:gd name="T63" fmla="*/ 139 h 2727"/>
                <a:gd name="T64" fmla="*/ 2308 w 5122"/>
                <a:gd name="T65" fmla="*/ 113 h 2727"/>
                <a:gd name="T66" fmla="*/ 2328 w 5122"/>
                <a:gd name="T67" fmla="*/ 93 h 2727"/>
                <a:gd name="T68" fmla="*/ 2395 w 5122"/>
                <a:gd name="T69" fmla="*/ 40 h 2727"/>
                <a:gd name="T70" fmla="*/ 2474 w 5122"/>
                <a:gd name="T71" fmla="*/ 6 h 2727"/>
                <a:gd name="T72" fmla="*/ 2561 w 5122"/>
                <a:gd name="T73" fmla="*/ 0 h 2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22" h="2727">
                  <a:moveTo>
                    <a:pt x="2561" y="0"/>
                  </a:moveTo>
                  <a:lnTo>
                    <a:pt x="2641" y="6"/>
                  </a:lnTo>
                  <a:lnTo>
                    <a:pt x="2721" y="40"/>
                  </a:lnTo>
                  <a:lnTo>
                    <a:pt x="2794" y="93"/>
                  </a:lnTo>
                  <a:lnTo>
                    <a:pt x="2814" y="113"/>
                  </a:lnTo>
                  <a:lnTo>
                    <a:pt x="2827" y="139"/>
                  </a:lnTo>
                  <a:lnTo>
                    <a:pt x="2840" y="166"/>
                  </a:lnTo>
                  <a:lnTo>
                    <a:pt x="5029" y="2221"/>
                  </a:lnTo>
                  <a:lnTo>
                    <a:pt x="5088" y="2294"/>
                  </a:lnTo>
                  <a:lnTo>
                    <a:pt x="5115" y="2381"/>
                  </a:lnTo>
                  <a:lnTo>
                    <a:pt x="5122" y="2467"/>
                  </a:lnTo>
                  <a:lnTo>
                    <a:pt x="5095" y="2554"/>
                  </a:lnTo>
                  <a:lnTo>
                    <a:pt x="5042" y="2633"/>
                  </a:lnTo>
                  <a:lnTo>
                    <a:pt x="4969" y="2693"/>
                  </a:lnTo>
                  <a:lnTo>
                    <a:pt x="4882" y="2720"/>
                  </a:lnTo>
                  <a:lnTo>
                    <a:pt x="4796" y="2727"/>
                  </a:lnTo>
                  <a:lnTo>
                    <a:pt x="4703" y="2700"/>
                  </a:lnTo>
                  <a:lnTo>
                    <a:pt x="4630" y="2647"/>
                  </a:lnTo>
                  <a:lnTo>
                    <a:pt x="2561" y="711"/>
                  </a:lnTo>
                  <a:lnTo>
                    <a:pt x="492" y="2647"/>
                  </a:lnTo>
                  <a:lnTo>
                    <a:pt x="413" y="2700"/>
                  </a:lnTo>
                  <a:lnTo>
                    <a:pt x="326" y="2727"/>
                  </a:lnTo>
                  <a:lnTo>
                    <a:pt x="240" y="2720"/>
                  </a:lnTo>
                  <a:lnTo>
                    <a:pt x="153" y="2693"/>
                  </a:lnTo>
                  <a:lnTo>
                    <a:pt x="73" y="2633"/>
                  </a:lnTo>
                  <a:lnTo>
                    <a:pt x="27" y="2554"/>
                  </a:lnTo>
                  <a:lnTo>
                    <a:pt x="0" y="2467"/>
                  </a:lnTo>
                  <a:lnTo>
                    <a:pt x="0" y="2381"/>
                  </a:lnTo>
                  <a:lnTo>
                    <a:pt x="33" y="2294"/>
                  </a:lnTo>
                  <a:lnTo>
                    <a:pt x="93" y="2221"/>
                  </a:lnTo>
                  <a:lnTo>
                    <a:pt x="2282" y="166"/>
                  </a:lnTo>
                  <a:lnTo>
                    <a:pt x="2295" y="139"/>
                  </a:lnTo>
                  <a:lnTo>
                    <a:pt x="2308" y="113"/>
                  </a:lnTo>
                  <a:lnTo>
                    <a:pt x="2328" y="93"/>
                  </a:lnTo>
                  <a:lnTo>
                    <a:pt x="2395" y="40"/>
                  </a:lnTo>
                  <a:lnTo>
                    <a:pt x="2474" y="6"/>
                  </a:lnTo>
                  <a:lnTo>
                    <a:pt x="2561"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 name="Rectangle 12"/>
            <p:cNvSpPr>
              <a:spLocks noChangeArrowheads="1"/>
            </p:cNvSpPr>
            <p:nvPr/>
          </p:nvSpPr>
          <p:spPr bwMode="auto">
            <a:xfrm>
              <a:off x="39598600" y="9772650"/>
              <a:ext cx="1416050" cy="2427288"/>
            </a:xfrm>
            <a:prstGeom prst="rect">
              <a:avLst/>
            </a:prstGeom>
            <a:solidFill>
              <a:schemeClr val="tx1">
                <a:lumMod val="75000"/>
                <a:lumOff val="2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9" name="Group 28"/>
          <p:cNvGrpSpPr/>
          <p:nvPr/>
        </p:nvGrpSpPr>
        <p:grpSpPr>
          <a:xfrm>
            <a:off x="3013543" y="5384800"/>
            <a:ext cx="496498" cy="360022"/>
            <a:chOff x="16463963" y="-10542588"/>
            <a:chExt cx="10337800" cy="7496175"/>
          </a:xfrm>
        </p:grpSpPr>
        <p:sp>
          <p:nvSpPr>
            <p:cNvPr id="30" name="Freeform 17"/>
            <p:cNvSpPr>
              <a:spLocks/>
            </p:cNvSpPr>
            <p:nvPr/>
          </p:nvSpPr>
          <p:spPr bwMode="auto">
            <a:xfrm>
              <a:off x="19442113" y="-9771063"/>
              <a:ext cx="7359650" cy="6240463"/>
            </a:xfrm>
            <a:custGeom>
              <a:avLst/>
              <a:gdLst>
                <a:gd name="T0" fmla="*/ 2314 w 4636"/>
                <a:gd name="T1" fmla="*/ 0 h 3931"/>
                <a:gd name="T2" fmla="*/ 2521 w 4636"/>
                <a:gd name="T3" fmla="*/ 20 h 3931"/>
                <a:gd name="T4" fmla="*/ 2713 w 4636"/>
                <a:gd name="T5" fmla="*/ 80 h 3931"/>
                <a:gd name="T6" fmla="*/ 2886 w 4636"/>
                <a:gd name="T7" fmla="*/ 173 h 3931"/>
                <a:gd name="T8" fmla="*/ 3039 w 4636"/>
                <a:gd name="T9" fmla="*/ 299 h 3931"/>
                <a:gd name="T10" fmla="*/ 3166 w 4636"/>
                <a:gd name="T11" fmla="*/ 452 h 3931"/>
                <a:gd name="T12" fmla="*/ 3259 w 4636"/>
                <a:gd name="T13" fmla="*/ 625 h 3931"/>
                <a:gd name="T14" fmla="*/ 3319 w 4636"/>
                <a:gd name="T15" fmla="*/ 818 h 3931"/>
                <a:gd name="T16" fmla="*/ 3339 w 4636"/>
                <a:gd name="T17" fmla="*/ 1024 h 3931"/>
                <a:gd name="T18" fmla="*/ 3319 w 4636"/>
                <a:gd name="T19" fmla="*/ 1224 h 3931"/>
                <a:gd name="T20" fmla="*/ 3266 w 4636"/>
                <a:gd name="T21" fmla="*/ 1410 h 3931"/>
                <a:gd name="T22" fmla="*/ 3179 w 4636"/>
                <a:gd name="T23" fmla="*/ 1576 h 3931"/>
                <a:gd name="T24" fmla="*/ 3059 w 4636"/>
                <a:gd name="T25" fmla="*/ 1722 h 3931"/>
                <a:gd name="T26" fmla="*/ 2920 w 4636"/>
                <a:gd name="T27" fmla="*/ 1849 h 3931"/>
                <a:gd name="T28" fmla="*/ 3159 w 4636"/>
                <a:gd name="T29" fmla="*/ 1922 h 3931"/>
                <a:gd name="T30" fmla="*/ 3385 w 4636"/>
                <a:gd name="T31" fmla="*/ 2015 h 3931"/>
                <a:gd name="T32" fmla="*/ 3605 w 4636"/>
                <a:gd name="T33" fmla="*/ 2128 h 3931"/>
                <a:gd name="T34" fmla="*/ 3798 w 4636"/>
                <a:gd name="T35" fmla="*/ 2254 h 3931"/>
                <a:gd name="T36" fmla="*/ 3984 w 4636"/>
                <a:gd name="T37" fmla="*/ 2401 h 3931"/>
                <a:gd name="T38" fmla="*/ 4144 w 4636"/>
                <a:gd name="T39" fmla="*/ 2560 h 3931"/>
                <a:gd name="T40" fmla="*/ 4290 w 4636"/>
                <a:gd name="T41" fmla="*/ 2740 h 3931"/>
                <a:gd name="T42" fmla="*/ 4410 w 4636"/>
                <a:gd name="T43" fmla="*/ 2933 h 3931"/>
                <a:gd name="T44" fmla="*/ 4503 w 4636"/>
                <a:gd name="T45" fmla="*/ 3146 h 3931"/>
                <a:gd name="T46" fmla="*/ 4576 w 4636"/>
                <a:gd name="T47" fmla="*/ 3372 h 3931"/>
                <a:gd name="T48" fmla="*/ 4616 w 4636"/>
                <a:gd name="T49" fmla="*/ 3611 h 3931"/>
                <a:gd name="T50" fmla="*/ 4636 w 4636"/>
                <a:gd name="T51" fmla="*/ 3871 h 3931"/>
                <a:gd name="T52" fmla="*/ 4629 w 4636"/>
                <a:gd name="T53" fmla="*/ 3904 h 3931"/>
                <a:gd name="T54" fmla="*/ 4629 w 4636"/>
                <a:gd name="T55" fmla="*/ 3931 h 3931"/>
                <a:gd name="T56" fmla="*/ 0 w 4636"/>
                <a:gd name="T57" fmla="*/ 3931 h 3931"/>
                <a:gd name="T58" fmla="*/ 0 w 4636"/>
                <a:gd name="T59" fmla="*/ 3904 h 3931"/>
                <a:gd name="T60" fmla="*/ 0 w 4636"/>
                <a:gd name="T61" fmla="*/ 3871 h 3931"/>
                <a:gd name="T62" fmla="*/ 13 w 4636"/>
                <a:gd name="T63" fmla="*/ 3611 h 3931"/>
                <a:gd name="T64" fmla="*/ 60 w 4636"/>
                <a:gd name="T65" fmla="*/ 3372 h 3931"/>
                <a:gd name="T66" fmla="*/ 126 w 4636"/>
                <a:gd name="T67" fmla="*/ 3146 h 3931"/>
                <a:gd name="T68" fmla="*/ 226 w 4636"/>
                <a:gd name="T69" fmla="*/ 2933 h 3931"/>
                <a:gd name="T70" fmla="*/ 346 w 4636"/>
                <a:gd name="T71" fmla="*/ 2740 h 3931"/>
                <a:gd name="T72" fmla="*/ 485 w 4636"/>
                <a:gd name="T73" fmla="*/ 2560 h 3931"/>
                <a:gd name="T74" fmla="*/ 652 w 4636"/>
                <a:gd name="T75" fmla="*/ 2401 h 3931"/>
                <a:gd name="T76" fmla="*/ 831 w 4636"/>
                <a:gd name="T77" fmla="*/ 2254 h 3931"/>
                <a:gd name="T78" fmla="*/ 1031 w 4636"/>
                <a:gd name="T79" fmla="*/ 2128 h 3931"/>
                <a:gd name="T80" fmla="*/ 1244 w 4636"/>
                <a:gd name="T81" fmla="*/ 2015 h 3931"/>
                <a:gd name="T82" fmla="*/ 1470 w 4636"/>
                <a:gd name="T83" fmla="*/ 1922 h 3931"/>
                <a:gd name="T84" fmla="*/ 1716 w 4636"/>
                <a:gd name="T85" fmla="*/ 1849 h 3931"/>
                <a:gd name="T86" fmla="*/ 1569 w 4636"/>
                <a:gd name="T87" fmla="*/ 1722 h 3931"/>
                <a:gd name="T88" fmla="*/ 1456 w 4636"/>
                <a:gd name="T89" fmla="*/ 1576 h 3931"/>
                <a:gd name="T90" fmla="*/ 1363 w 4636"/>
                <a:gd name="T91" fmla="*/ 1410 h 3931"/>
                <a:gd name="T92" fmla="*/ 1310 w 4636"/>
                <a:gd name="T93" fmla="*/ 1224 h 3931"/>
                <a:gd name="T94" fmla="*/ 1290 w 4636"/>
                <a:gd name="T95" fmla="*/ 1024 h 3931"/>
                <a:gd name="T96" fmla="*/ 1310 w 4636"/>
                <a:gd name="T97" fmla="*/ 818 h 3931"/>
                <a:gd name="T98" fmla="*/ 1370 w 4636"/>
                <a:gd name="T99" fmla="*/ 625 h 3931"/>
                <a:gd name="T100" fmla="*/ 1463 w 4636"/>
                <a:gd name="T101" fmla="*/ 452 h 3931"/>
                <a:gd name="T102" fmla="*/ 1589 w 4636"/>
                <a:gd name="T103" fmla="*/ 299 h 3931"/>
                <a:gd name="T104" fmla="*/ 1742 w 4636"/>
                <a:gd name="T105" fmla="*/ 173 h 3931"/>
                <a:gd name="T106" fmla="*/ 1915 w 4636"/>
                <a:gd name="T107" fmla="*/ 80 h 3931"/>
                <a:gd name="T108" fmla="*/ 2108 w 4636"/>
                <a:gd name="T109" fmla="*/ 20 h 3931"/>
                <a:gd name="T110" fmla="*/ 2314 w 4636"/>
                <a:gd name="T111" fmla="*/ 0 h 3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36" h="3931">
                  <a:moveTo>
                    <a:pt x="2314" y="0"/>
                  </a:moveTo>
                  <a:lnTo>
                    <a:pt x="2521" y="20"/>
                  </a:lnTo>
                  <a:lnTo>
                    <a:pt x="2713" y="80"/>
                  </a:lnTo>
                  <a:lnTo>
                    <a:pt x="2886" y="173"/>
                  </a:lnTo>
                  <a:lnTo>
                    <a:pt x="3039" y="299"/>
                  </a:lnTo>
                  <a:lnTo>
                    <a:pt x="3166" y="452"/>
                  </a:lnTo>
                  <a:lnTo>
                    <a:pt x="3259" y="625"/>
                  </a:lnTo>
                  <a:lnTo>
                    <a:pt x="3319" y="818"/>
                  </a:lnTo>
                  <a:lnTo>
                    <a:pt x="3339" y="1024"/>
                  </a:lnTo>
                  <a:lnTo>
                    <a:pt x="3319" y="1224"/>
                  </a:lnTo>
                  <a:lnTo>
                    <a:pt x="3266" y="1410"/>
                  </a:lnTo>
                  <a:lnTo>
                    <a:pt x="3179" y="1576"/>
                  </a:lnTo>
                  <a:lnTo>
                    <a:pt x="3059" y="1722"/>
                  </a:lnTo>
                  <a:lnTo>
                    <a:pt x="2920" y="1849"/>
                  </a:lnTo>
                  <a:lnTo>
                    <a:pt x="3159" y="1922"/>
                  </a:lnTo>
                  <a:lnTo>
                    <a:pt x="3385" y="2015"/>
                  </a:lnTo>
                  <a:lnTo>
                    <a:pt x="3605" y="2128"/>
                  </a:lnTo>
                  <a:lnTo>
                    <a:pt x="3798" y="2254"/>
                  </a:lnTo>
                  <a:lnTo>
                    <a:pt x="3984" y="2401"/>
                  </a:lnTo>
                  <a:lnTo>
                    <a:pt x="4144" y="2560"/>
                  </a:lnTo>
                  <a:lnTo>
                    <a:pt x="4290" y="2740"/>
                  </a:lnTo>
                  <a:lnTo>
                    <a:pt x="4410" y="2933"/>
                  </a:lnTo>
                  <a:lnTo>
                    <a:pt x="4503" y="3146"/>
                  </a:lnTo>
                  <a:lnTo>
                    <a:pt x="4576" y="3372"/>
                  </a:lnTo>
                  <a:lnTo>
                    <a:pt x="4616" y="3611"/>
                  </a:lnTo>
                  <a:lnTo>
                    <a:pt x="4636" y="3871"/>
                  </a:lnTo>
                  <a:lnTo>
                    <a:pt x="4629" y="3904"/>
                  </a:lnTo>
                  <a:lnTo>
                    <a:pt x="4629" y="3931"/>
                  </a:lnTo>
                  <a:lnTo>
                    <a:pt x="0" y="3931"/>
                  </a:lnTo>
                  <a:lnTo>
                    <a:pt x="0" y="3904"/>
                  </a:lnTo>
                  <a:lnTo>
                    <a:pt x="0" y="3871"/>
                  </a:lnTo>
                  <a:lnTo>
                    <a:pt x="13" y="3611"/>
                  </a:lnTo>
                  <a:lnTo>
                    <a:pt x="60" y="3372"/>
                  </a:lnTo>
                  <a:lnTo>
                    <a:pt x="126" y="3146"/>
                  </a:lnTo>
                  <a:lnTo>
                    <a:pt x="226" y="2933"/>
                  </a:lnTo>
                  <a:lnTo>
                    <a:pt x="346" y="2740"/>
                  </a:lnTo>
                  <a:lnTo>
                    <a:pt x="485" y="2560"/>
                  </a:lnTo>
                  <a:lnTo>
                    <a:pt x="652" y="2401"/>
                  </a:lnTo>
                  <a:lnTo>
                    <a:pt x="831" y="2254"/>
                  </a:lnTo>
                  <a:lnTo>
                    <a:pt x="1031" y="2128"/>
                  </a:lnTo>
                  <a:lnTo>
                    <a:pt x="1244" y="2015"/>
                  </a:lnTo>
                  <a:lnTo>
                    <a:pt x="1470" y="1922"/>
                  </a:lnTo>
                  <a:lnTo>
                    <a:pt x="1716" y="1849"/>
                  </a:lnTo>
                  <a:lnTo>
                    <a:pt x="1569" y="1722"/>
                  </a:lnTo>
                  <a:lnTo>
                    <a:pt x="1456" y="1576"/>
                  </a:lnTo>
                  <a:lnTo>
                    <a:pt x="1363" y="1410"/>
                  </a:lnTo>
                  <a:lnTo>
                    <a:pt x="1310" y="1224"/>
                  </a:lnTo>
                  <a:lnTo>
                    <a:pt x="1290" y="1024"/>
                  </a:lnTo>
                  <a:lnTo>
                    <a:pt x="1310" y="818"/>
                  </a:lnTo>
                  <a:lnTo>
                    <a:pt x="1370" y="625"/>
                  </a:lnTo>
                  <a:lnTo>
                    <a:pt x="1463" y="452"/>
                  </a:lnTo>
                  <a:lnTo>
                    <a:pt x="1589" y="299"/>
                  </a:lnTo>
                  <a:lnTo>
                    <a:pt x="1742" y="173"/>
                  </a:lnTo>
                  <a:lnTo>
                    <a:pt x="1915" y="80"/>
                  </a:lnTo>
                  <a:lnTo>
                    <a:pt x="2108" y="20"/>
                  </a:lnTo>
                  <a:lnTo>
                    <a:pt x="2314"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 name="Freeform 18"/>
            <p:cNvSpPr>
              <a:spLocks/>
            </p:cNvSpPr>
            <p:nvPr/>
          </p:nvSpPr>
          <p:spPr bwMode="auto">
            <a:xfrm>
              <a:off x="16463963" y="-10542588"/>
              <a:ext cx="8837612" cy="7496175"/>
            </a:xfrm>
            <a:custGeom>
              <a:avLst/>
              <a:gdLst>
                <a:gd name="T0" fmla="*/ 2780 w 5567"/>
                <a:gd name="T1" fmla="*/ 0 h 4722"/>
                <a:gd name="T2" fmla="*/ 3006 w 5567"/>
                <a:gd name="T3" fmla="*/ 20 h 4722"/>
                <a:gd name="T4" fmla="*/ 3213 w 5567"/>
                <a:gd name="T5" fmla="*/ 73 h 4722"/>
                <a:gd name="T6" fmla="*/ 3406 w 5567"/>
                <a:gd name="T7" fmla="*/ 167 h 4722"/>
                <a:gd name="T8" fmla="*/ 3578 w 5567"/>
                <a:gd name="T9" fmla="*/ 286 h 4722"/>
                <a:gd name="T10" fmla="*/ 3725 w 5567"/>
                <a:gd name="T11" fmla="*/ 439 h 4722"/>
                <a:gd name="T12" fmla="*/ 3845 w 5567"/>
                <a:gd name="T13" fmla="*/ 612 h 4722"/>
                <a:gd name="T14" fmla="*/ 3938 w 5567"/>
                <a:gd name="T15" fmla="*/ 798 h 4722"/>
                <a:gd name="T16" fmla="*/ 3998 w 5567"/>
                <a:gd name="T17" fmla="*/ 1011 h 4722"/>
                <a:gd name="T18" fmla="*/ 4017 w 5567"/>
                <a:gd name="T19" fmla="*/ 1231 h 4722"/>
                <a:gd name="T20" fmla="*/ 3998 w 5567"/>
                <a:gd name="T21" fmla="*/ 1430 h 4722"/>
                <a:gd name="T22" fmla="*/ 3951 w 5567"/>
                <a:gd name="T23" fmla="*/ 1623 h 4722"/>
                <a:gd name="T24" fmla="*/ 3878 w 5567"/>
                <a:gd name="T25" fmla="*/ 1796 h 4722"/>
                <a:gd name="T26" fmla="*/ 3771 w 5567"/>
                <a:gd name="T27" fmla="*/ 1956 h 4722"/>
                <a:gd name="T28" fmla="*/ 3652 w 5567"/>
                <a:gd name="T29" fmla="*/ 2102 h 4722"/>
                <a:gd name="T30" fmla="*/ 3505 w 5567"/>
                <a:gd name="T31" fmla="*/ 2228 h 4722"/>
                <a:gd name="T32" fmla="*/ 3771 w 5567"/>
                <a:gd name="T33" fmla="*/ 2308 h 4722"/>
                <a:gd name="T34" fmla="*/ 4031 w 5567"/>
                <a:gd name="T35" fmla="*/ 2408 h 4722"/>
                <a:gd name="T36" fmla="*/ 4270 w 5567"/>
                <a:gd name="T37" fmla="*/ 2528 h 4722"/>
                <a:gd name="T38" fmla="*/ 4496 w 5567"/>
                <a:gd name="T39" fmla="*/ 2661 h 4722"/>
                <a:gd name="T40" fmla="*/ 4703 w 5567"/>
                <a:gd name="T41" fmla="*/ 2814 h 4722"/>
                <a:gd name="T42" fmla="*/ 4895 w 5567"/>
                <a:gd name="T43" fmla="*/ 2987 h 4722"/>
                <a:gd name="T44" fmla="*/ 5062 w 5567"/>
                <a:gd name="T45" fmla="*/ 3173 h 4722"/>
                <a:gd name="T46" fmla="*/ 5208 w 5567"/>
                <a:gd name="T47" fmla="*/ 3379 h 4722"/>
                <a:gd name="T48" fmla="*/ 5334 w 5567"/>
                <a:gd name="T49" fmla="*/ 3598 h 4722"/>
                <a:gd name="T50" fmla="*/ 5434 w 5567"/>
                <a:gd name="T51" fmla="*/ 3838 h 4722"/>
                <a:gd name="T52" fmla="*/ 5507 w 5567"/>
                <a:gd name="T53" fmla="*/ 4097 h 4722"/>
                <a:gd name="T54" fmla="*/ 5554 w 5567"/>
                <a:gd name="T55" fmla="*/ 4370 h 4722"/>
                <a:gd name="T56" fmla="*/ 5567 w 5567"/>
                <a:gd name="T57" fmla="*/ 4656 h 4722"/>
                <a:gd name="T58" fmla="*/ 5567 w 5567"/>
                <a:gd name="T59" fmla="*/ 4689 h 4722"/>
                <a:gd name="T60" fmla="*/ 5561 w 5567"/>
                <a:gd name="T61" fmla="*/ 4722 h 4722"/>
                <a:gd name="T62" fmla="*/ 0 w 5567"/>
                <a:gd name="T63" fmla="*/ 4722 h 4722"/>
                <a:gd name="T64" fmla="*/ 0 w 5567"/>
                <a:gd name="T65" fmla="*/ 4689 h 4722"/>
                <a:gd name="T66" fmla="*/ 0 w 5567"/>
                <a:gd name="T67" fmla="*/ 4656 h 4722"/>
                <a:gd name="T68" fmla="*/ 13 w 5567"/>
                <a:gd name="T69" fmla="*/ 4370 h 4722"/>
                <a:gd name="T70" fmla="*/ 60 w 5567"/>
                <a:gd name="T71" fmla="*/ 4097 h 4722"/>
                <a:gd name="T72" fmla="*/ 133 w 5567"/>
                <a:gd name="T73" fmla="*/ 3838 h 4722"/>
                <a:gd name="T74" fmla="*/ 233 w 5567"/>
                <a:gd name="T75" fmla="*/ 3598 h 4722"/>
                <a:gd name="T76" fmla="*/ 353 w 5567"/>
                <a:gd name="T77" fmla="*/ 3379 h 4722"/>
                <a:gd name="T78" fmla="*/ 506 w 5567"/>
                <a:gd name="T79" fmla="*/ 3173 h 4722"/>
                <a:gd name="T80" fmla="*/ 672 w 5567"/>
                <a:gd name="T81" fmla="*/ 2987 h 4722"/>
                <a:gd name="T82" fmla="*/ 865 w 5567"/>
                <a:gd name="T83" fmla="*/ 2814 h 4722"/>
                <a:gd name="T84" fmla="*/ 1071 w 5567"/>
                <a:gd name="T85" fmla="*/ 2661 h 4722"/>
                <a:gd name="T86" fmla="*/ 1297 w 5567"/>
                <a:gd name="T87" fmla="*/ 2528 h 4722"/>
                <a:gd name="T88" fmla="*/ 1536 w 5567"/>
                <a:gd name="T89" fmla="*/ 2408 h 4722"/>
                <a:gd name="T90" fmla="*/ 1789 w 5567"/>
                <a:gd name="T91" fmla="*/ 2308 h 4722"/>
                <a:gd name="T92" fmla="*/ 2062 w 5567"/>
                <a:gd name="T93" fmla="*/ 2228 h 4722"/>
                <a:gd name="T94" fmla="*/ 1916 w 5567"/>
                <a:gd name="T95" fmla="*/ 2102 h 4722"/>
                <a:gd name="T96" fmla="*/ 1789 w 5567"/>
                <a:gd name="T97" fmla="*/ 1956 h 4722"/>
                <a:gd name="T98" fmla="*/ 1689 w 5567"/>
                <a:gd name="T99" fmla="*/ 1796 h 4722"/>
                <a:gd name="T100" fmla="*/ 1616 w 5567"/>
                <a:gd name="T101" fmla="*/ 1623 h 4722"/>
                <a:gd name="T102" fmla="*/ 1570 w 5567"/>
                <a:gd name="T103" fmla="*/ 1430 h 4722"/>
                <a:gd name="T104" fmla="*/ 1550 w 5567"/>
                <a:gd name="T105" fmla="*/ 1231 h 4722"/>
                <a:gd name="T106" fmla="*/ 1570 w 5567"/>
                <a:gd name="T107" fmla="*/ 1011 h 4722"/>
                <a:gd name="T108" fmla="*/ 1630 w 5567"/>
                <a:gd name="T109" fmla="*/ 798 h 4722"/>
                <a:gd name="T110" fmla="*/ 1723 w 5567"/>
                <a:gd name="T111" fmla="*/ 612 h 4722"/>
                <a:gd name="T112" fmla="*/ 1842 w 5567"/>
                <a:gd name="T113" fmla="*/ 439 h 4722"/>
                <a:gd name="T114" fmla="*/ 1989 w 5567"/>
                <a:gd name="T115" fmla="*/ 286 h 4722"/>
                <a:gd name="T116" fmla="*/ 2162 w 5567"/>
                <a:gd name="T117" fmla="*/ 167 h 4722"/>
                <a:gd name="T118" fmla="*/ 2355 w 5567"/>
                <a:gd name="T119" fmla="*/ 73 h 4722"/>
                <a:gd name="T120" fmla="*/ 2561 w 5567"/>
                <a:gd name="T121" fmla="*/ 20 h 4722"/>
                <a:gd name="T122" fmla="*/ 2780 w 5567"/>
                <a:gd name="T123" fmla="*/ 0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7" h="4722">
                  <a:moveTo>
                    <a:pt x="2780" y="0"/>
                  </a:moveTo>
                  <a:lnTo>
                    <a:pt x="3006" y="20"/>
                  </a:lnTo>
                  <a:lnTo>
                    <a:pt x="3213" y="73"/>
                  </a:lnTo>
                  <a:lnTo>
                    <a:pt x="3406" y="167"/>
                  </a:lnTo>
                  <a:lnTo>
                    <a:pt x="3578" y="286"/>
                  </a:lnTo>
                  <a:lnTo>
                    <a:pt x="3725" y="439"/>
                  </a:lnTo>
                  <a:lnTo>
                    <a:pt x="3845" y="612"/>
                  </a:lnTo>
                  <a:lnTo>
                    <a:pt x="3938" y="798"/>
                  </a:lnTo>
                  <a:lnTo>
                    <a:pt x="3998" y="1011"/>
                  </a:lnTo>
                  <a:lnTo>
                    <a:pt x="4017" y="1231"/>
                  </a:lnTo>
                  <a:lnTo>
                    <a:pt x="3998" y="1430"/>
                  </a:lnTo>
                  <a:lnTo>
                    <a:pt x="3951" y="1623"/>
                  </a:lnTo>
                  <a:lnTo>
                    <a:pt x="3878" y="1796"/>
                  </a:lnTo>
                  <a:lnTo>
                    <a:pt x="3771" y="1956"/>
                  </a:lnTo>
                  <a:lnTo>
                    <a:pt x="3652" y="2102"/>
                  </a:lnTo>
                  <a:lnTo>
                    <a:pt x="3505" y="2228"/>
                  </a:lnTo>
                  <a:lnTo>
                    <a:pt x="3771" y="2308"/>
                  </a:lnTo>
                  <a:lnTo>
                    <a:pt x="4031" y="2408"/>
                  </a:lnTo>
                  <a:lnTo>
                    <a:pt x="4270" y="2528"/>
                  </a:lnTo>
                  <a:lnTo>
                    <a:pt x="4496" y="2661"/>
                  </a:lnTo>
                  <a:lnTo>
                    <a:pt x="4703" y="2814"/>
                  </a:lnTo>
                  <a:lnTo>
                    <a:pt x="4895" y="2987"/>
                  </a:lnTo>
                  <a:lnTo>
                    <a:pt x="5062" y="3173"/>
                  </a:lnTo>
                  <a:lnTo>
                    <a:pt x="5208" y="3379"/>
                  </a:lnTo>
                  <a:lnTo>
                    <a:pt x="5334" y="3598"/>
                  </a:lnTo>
                  <a:lnTo>
                    <a:pt x="5434" y="3838"/>
                  </a:lnTo>
                  <a:lnTo>
                    <a:pt x="5507" y="4097"/>
                  </a:lnTo>
                  <a:lnTo>
                    <a:pt x="5554" y="4370"/>
                  </a:lnTo>
                  <a:lnTo>
                    <a:pt x="5567" y="4656"/>
                  </a:lnTo>
                  <a:lnTo>
                    <a:pt x="5567" y="4689"/>
                  </a:lnTo>
                  <a:lnTo>
                    <a:pt x="5561" y="4722"/>
                  </a:lnTo>
                  <a:lnTo>
                    <a:pt x="0" y="4722"/>
                  </a:lnTo>
                  <a:lnTo>
                    <a:pt x="0" y="4689"/>
                  </a:lnTo>
                  <a:lnTo>
                    <a:pt x="0" y="4656"/>
                  </a:lnTo>
                  <a:lnTo>
                    <a:pt x="13" y="4370"/>
                  </a:lnTo>
                  <a:lnTo>
                    <a:pt x="60" y="4097"/>
                  </a:lnTo>
                  <a:lnTo>
                    <a:pt x="133" y="3838"/>
                  </a:lnTo>
                  <a:lnTo>
                    <a:pt x="233" y="3598"/>
                  </a:lnTo>
                  <a:lnTo>
                    <a:pt x="353" y="3379"/>
                  </a:lnTo>
                  <a:lnTo>
                    <a:pt x="506" y="3173"/>
                  </a:lnTo>
                  <a:lnTo>
                    <a:pt x="672" y="2987"/>
                  </a:lnTo>
                  <a:lnTo>
                    <a:pt x="865" y="2814"/>
                  </a:lnTo>
                  <a:lnTo>
                    <a:pt x="1071" y="2661"/>
                  </a:lnTo>
                  <a:lnTo>
                    <a:pt x="1297" y="2528"/>
                  </a:lnTo>
                  <a:lnTo>
                    <a:pt x="1536" y="2408"/>
                  </a:lnTo>
                  <a:lnTo>
                    <a:pt x="1789" y="2308"/>
                  </a:lnTo>
                  <a:lnTo>
                    <a:pt x="2062" y="2228"/>
                  </a:lnTo>
                  <a:lnTo>
                    <a:pt x="1916" y="2102"/>
                  </a:lnTo>
                  <a:lnTo>
                    <a:pt x="1789" y="1956"/>
                  </a:lnTo>
                  <a:lnTo>
                    <a:pt x="1689" y="1796"/>
                  </a:lnTo>
                  <a:lnTo>
                    <a:pt x="1616" y="1623"/>
                  </a:lnTo>
                  <a:lnTo>
                    <a:pt x="1570" y="1430"/>
                  </a:lnTo>
                  <a:lnTo>
                    <a:pt x="1550" y="1231"/>
                  </a:lnTo>
                  <a:lnTo>
                    <a:pt x="1570" y="1011"/>
                  </a:lnTo>
                  <a:lnTo>
                    <a:pt x="1630" y="798"/>
                  </a:lnTo>
                  <a:lnTo>
                    <a:pt x="1723" y="612"/>
                  </a:lnTo>
                  <a:lnTo>
                    <a:pt x="1842" y="439"/>
                  </a:lnTo>
                  <a:lnTo>
                    <a:pt x="1989" y="286"/>
                  </a:lnTo>
                  <a:lnTo>
                    <a:pt x="2162" y="167"/>
                  </a:lnTo>
                  <a:lnTo>
                    <a:pt x="2355" y="73"/>
                  </a:lnTo>
                  <a:lnTo>
                    <a:pt x="2561" y="20"/>
                  </a:lnTo>
                  <a:lnTo>
                    <a:pt x="278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32" name="Group 31"/>
          <p:cNvGrpSpPr/>
          <p:nvPr/>
        </p:nvGrpSpPr>
        <p:grpSpPr>
          <a:xfrm>
            <a:off x="3006534" y="3479453"/>
            <a:ext cx="510516" cy="474432"/>
            <a:chOff x="2745929" y="3208533"/>
            <a:chExt cx="1170200" cy="1087488"/>
          </a:xfrm>
        </p:grpSpPr>
        <p:grpSp>
          <p:nvGrpSpPr>
            <p:cNvPr id="33" name="Group 32"/>
            <p:cNvGrpSpPr/>
            <p:nvPr/>
          </p:nvGrpSpPr>
          <p:grpSpPr>
            <a:xfrm>
              <a:off x="2745929" y="3208533"/>
              <a:ext cx="1170200" cy="1087488"/>
              <a:chOff x="26484263" y="15241588"/>
              <a:chExt cx="9725024" cy="9037637"/>
            </a:xfrm>
          </p:grpSpPr>
          <p:sp>
            <p:nvSpPr>
              <p:cNvPr id="37" name="Freeform 13"/>
              <p:cNvSpPr>
                <a:spLocks/>
              </p:cNvSpPr>
              <p:nvPr/>
            </p:nvSpPr>
            <p:spPr bwMode="auto">
              <a:xfrm>
                <a:off x="26484263" y="19475450"/>
                <a:ext cx="5227637" cy="4803775"/>
              </a:xfrm>
              <a:custGeom>
                <a:avLst/>
                <a:gdLst>
                  <a:gd name="T0" fmla="*/ 2481 w 3293"/>
                  <a:gd name="T1" fmla="*/ 0 h 3026"/>
                  <a:gd name="T2" fmla="*/ 2541 w 3293"/>
                  <a:gd name="T3" fmla="*/ 20 h 3026"/>
                  <a:gd name="T4" fmla="*/ 2594 w 3293"/>
                  <a:gd name="T5" fmla="*/ 60 h 3026"/>
                  <a:gd name="T6" fmla="*/ 3259 w 3293"/>
                  <a:gd name="T7" fmla="*/ 871 h 3026"/>
                  <a:gd name="T8" fmla="*/ 3293 w 3293"/>
                  <a:gd name="T9" fmla="*/ 931 h 3026"/>
                  <a:gd name="T10" fmla="*/ 3293 w 3293"/>
                  <a:gd name="T11" fmla="*/ 991 h 3026"/>
                  <a:gd name="T12" fmla="*/ 3279 w 3293"/>
                  <a:gd name="T13" fmla="*/ 1051 h 3026"/>
                  <a:gd name="T14" fmla="*/ 3239 w 3293"/>
                  <a:gd name="T15" fmla="*/ 1104 h 3026"/>
                  <a:gd name="T16" fmla="*/ 931 w 3293"/>
                  <a:gd name="T17" fmla="*/ 2986 h 3026"/>
                  <a:gd name="T18" fmla="*/ 878 w 3293"/>
                  <a:gd name="T19" fmla="*/ 3019 h 3026"/>
                  <a:gd name="T20" fmla="*/ 812 w 3293"/>
                  <a:gd name="T21" fmla="*/ 3026 h 3026"/>
                  <a:gd name="T22" fmla="*/ 752 w 3293"/>
                  <a:gd name="T23" fmla="*/ 3006 h 3026"/>
                  <a:gd name="T24" fmla="*/ 705 w 3293"/>
                  <a:gd name="T25" fmla="*/ 2966 h 3026"/>
                  <a:gd name="T26" fmla="*/ 40 w 3293"/>
                  <a:gd name="T27" fmla="*/ 2155 h 3026"/>
                  <a:gd name="T28" fmla="*/ 7 w 3293"/>
                  <a:gd name="T29" fmla="*/ 2095 h 3026"/>
                  <a:gd name="T30" fmla="*/ 0 w 3293"/>
                  <a:gd name="T31" fmla="*/ 2035 h 3026"/>
                  <a:gd name="T32" fmla="*/ 20 w 3293"/>
                  <a:gd name="T33" fmla="*/ 1975 h 3026"/>
                  <a:gd name="T34" fmla="*/ 60 w 3293"/>
                  <a:gd name="T35" fmla="*/ 1922 h 3026"/>
                  <a:gd name="T36" fmla="*/ 2361 w 3293"/>
                  <a:gd name="T37" fmla="*/ 40 h 3026"/>
                  <a:gd name="T38" fmla="*/ 2421 w 3293"/>
                  <a:gd name="T39" fmla="*/ 6 h 3026"/>
                  <a:gd name="T40" fmla="*/ 2481 w 3293"/>
                  <a:gd name="T41" fmla="*/ 0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93" h="3026">
                    <a:moveTo>
                      <a:pt x="2481" y="0"/>
                    </a:moveTo>
                    <a:lnTo>
                      <a:pt x="2541" y="20"/>
                    </a:lnTo>
                    <a:lnTo>
                      <a:pt x="2594" y="60"/>
                    </a:lnTo>
                    <a:lnTo>
                      <a:pt x="3259" y="871"/>
                    </a:lnTo>
                    <a:lnTo>
                      <a:pt x="3293" y="931"/>
                    </a:lnTo>
                    <a:lnTo>
                      <a:pt x="3293" y="991"/>
                    </a:lnTo>
                    <a:lnTo>
                      <a:pt x="3279" y="1051"/>
                    </a:lnTo>
                    <a:lnTo>
                      <a:pt x="3239" y="1104"/>
                    </a:lnTo>
                    <a:lnTo>
                      <a:pt x="931" y="2986"/>
                    </a:lnTo>
                    <a:lnTo>
                      <a:pt x="878" y="3019"/>
                    </a:lnTo>
                    <a:lnTo>
                      <a:pt x="812" y="3026"/>
                    </a:lnTo>
                    <a:lnTo>
                      <a:pt x="752" y="3006"/>
                    </a:lnTo>
                    <a:lnTo>
                      <a:pt x="705" y="2966"/>
                    </a:lnTo>
                    <a:lnTo>
                      <a:pt x="40" y="2155"/>
                    </a:lnTo>
                    <a:lnTo>
                      <a:pt x="7" y="2095"/>
                    </a:lnTo>
                    <a:lnTo>
                      <a:pt x="0" y="2035"/>
                    </a:lnTo>
                    <a:lnTo>
                      <a:pt x="20" y="1975"/>
                    </a:lnTo>
                    <a:lnTo>
                      <a:pt x="60" y="1922"/>
                    </a:lnTo>
                    <a:lnTo>
                      <a:pt x="2361" y="40"/>
                    </a:lnTo>
                    <a:lnTo>
                      <a:pt x="2421" y="6"/>
                    </a:lnTo>
                    <a:lnTo>
                      <a:pt x="2481"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8" name="Freeform 14"/>
              <p:cNvSpPr>
                <a:spLocks/>
              </p:cNvSpPr>
              <p:nvPr/>
            </p:nvSpPr>
            <p:spPr bwMode="auto">
              <a:xfrm>
                <a:off x="29378275" y="15241588"/>
                <a:ext cx="6831012" cy="6819900"/>
              </a:xfrm>
              <a:custGeom>
                <a:avLst/>
                <a:gdLst>
                  <a:gd name="T0" fmla="*/ 2155 w 4303"/>
                  <a:gd name="T1" fmla="*/ 0 h 4296"/>
                  <a:gd name="T2" fmla="*/ 2441 w 4303"/>
                  <a:gd name="T3" fmla="*/ 20 h 4296"/>
                  <a:gd name="T4" fmla="*/ 2727 w 4303"/>
                  <a:gd name="T5" fmla="*/ 73 h 4296"/>
                  <a:gd name="T6" fmla="*/ 2986 w 4303"/>
                  <a:gd name="T7" fmla="*/ 166 h 4296"/>
                  <a:gd name="T8" fmla="*/ 3239 w 4303"/>
                  <a:gd name="T9" fmla="*/ 292 h 4296"/>
                  <a:gd name="T10" fmla="*/ 3465 w 4303"/>
                  <a:gd name="T11" fmla="*/ 445 h 4296"/>
                  <a:gd name="T12" fmla="*/ 3671 w 4303"/>
                  <a:gd name="T13" fmla="*/ 632 h 4296"/>
                  <a:gd name="T14" fmla="*/ 3851 w 4303"/>
                  <a:gd name="T15" fmla="*/ 838 h 4296"/>
                  <a:gd name="T16" fmla="*/ 4011 w 4303"/>
                  <a:gd name="T17" fmla="*/ 1064 h 4296"/>
                  <a:gd name="T18" fmla="*/ 4130 w 4303"/>
                  <a:gd name="T19" fmla="*/ 1310 h 4296"/>
                  <a:gd name="T20" fmla="*/ 4223 w 4303"/>
                  <a:gd name="T21" fmla="*/ 1576 h 4296"/>
                  <a:gd name="T22" fmla="*/ 4283 w 4303"/>
                  <a:gd name="T23" fmla="*/ 1855 h 4296"/>
                  <a:gd name="T24" fmla="*/ 4303 w 4303"/>
                  <a:gd name="T25" fmla="*/ 2148 h 4296"/>
                  <a:gd name="T26" fmla="*/ 4283 w 4303"/>
                  <a:gd name="T27" fmla="*/ 2441 h 4296"/>
                  <a:gd name="T28" fmla="*/ 4223 w 4303"/>
                  <a:gd name="T29" fmla="*/ 2720 h 4296"/>
                  <a:gd name="T30" fmla="*/ 4130 w 4303"/>
                  <a:gd name="T31" fmla="*/ 2986 h 4296"/>
                  <a:gd name="T32" fmla="*/ 4011 w 4303"/>
                  <a:gd name="T33" fmla="*/ 3232 h 4296"/>
                  <a:gd name="T34" fmla="*/ 3851 w 4303"/>
                  <a:gd name="T35" fmla="*/ 3465 h 4296"/>
                  <a:gd name="T36" fmla="*/ 3671 w 4303"/>
                  <a:gd name="T37" fmla="*/ 3671 h 4296"/>
                  <a:gd name="T38" fmla="*/ 3465 w 4303"/>
                  <a:gd name="T39" fmla="*/ 3851 h 4296"/>
                  <a:gd name="T40" fmla="*/ 3239 w 4303"/>
                  <a:gd name="T41" fmla="*/ 4004 h 4296"/>
                  <a:gd name="T42" fmla="*/ 2986 w 4303"/>
                  <a:gd name="T43" fmla="*/ 4130 h 4296"/>
                  <a:gd name="T44" fmla="*/ 2727 w 4303"/>
                  <a:gd name="T45" fmla="*/ 4223 h 4296"/>
                  <a:gd name="T46" fmla="*/ 2441 w 4303"/>
                  <a:gd name="T47" fmla="*/ 4276 h 4296"/>
                  <a:gd name="T48" fmla="*/ 2155 w 4303"/>
                  <a:gd name="T49" fmla="*/ 4296 h 4296"/>
                  <a:gd name="T50" fmla="*/ 1862 w 4303"/>
                  <a:gd name="T51" fmla="*/ 4276 h 4296"/>
                  <a:gd name="T52" fmla="*/ 1583 w 4303"/>
                  <a:gd name="T53" fmla="*/ 4223 h 4296"/>
                  <a:gd name="T54" fmla="*/ 1317 w 4303"/>
                  <a:gd name="T55" fmla="*/ 4130 h 4296"/>
                  <a:gd name="T56" fmla="*/ 1064 w 4303"/>
                  <a:gd name="T57" fmla="*/ 4004 h 4296"/>
                  <a:gd name="T58" fmla="*/ 838 w 4303"/>
                  <a:gd name="T59" fmla="*/ 3851 h 4296"/>
                  <a:gd name="T60" fmla="*/ 632 w 4303"/>
                  <a:gd name="T61" fmla="*/ 3671 h 4296"/>
                  <a:gd name="T62" fmla="*/ 452 w 4303"/>
                  <a:gd name="T63" fmla="*/ 3465 h 4296"/>
                  <a:gd name="T64" fmla="*/ 299 w 4303"/>
                  <a:gd name="T65" fmla="*/ 3232 h 4296"/>
                  <a:gd name="T66" fmla="*/ 173 w 4303"/>
                  <a:gd name="T67" fmla="*/ 2986 h 4296"/>
                  <a:gd name="T68" fmla="*/ 80 w 4303"/>
                  <a:gd name="T69" fmla="*/ 2720 h 4296"/>
                  <a:gd name="T70" fmla="*/ 20 w 4303"/>
                  <a:gd name="T71" fmla="*/ 2441 h 4296"/>
                  <a:gd name="T72" fmla="*/ 0 w 4303"/>
                  <a:gd name="T73" fmla="*/ 2148 h 4296"/>
                  <a:gd name="T74" fmla="*/ 20 w 4303"/>
                  <a:gd name="T75" fmla="*/ 1855 h 4296"/>
                  <a:gd name="T76" fmla="*/ 80 w 4303"/>
                  <a:gd name="T77" fmla="*/ 1576 h 4296"/>
                  <a:gd name="T78" fmla="*/ 173 w 4303"/>
                  <a:gd name="T79" fmla="*/ 1310 h 4296"/>
                  <a:gd name="T80" fmla="*/ 299 w 4303"/>
                  <a:gd name="T81" fmla="*/ 1064 h 4296"/>
                  <a:gd name="T82" fmla="*/ 452 w 4303"/>
                  <a:gd name="T83" fmla="*/ 838 h 4296"/>
                  <a:gd name="T84" fmla="*/ 632 w 4303"/>
                  <a:gd name="T85" fmla="*/ 632 h 4296"/>
                  <a:gd name="T86" fmla="*/ 838 w 4303"/>
                  <a:gd name="T87" fmla="*/ 445 h 4296"/>
                  <a:gd name="T88" fmla="*/ 1064 w 4303"/>
                  <a:gd name="T89" fmla="*/ 292 h 4296"/>
                  <a:gd name="T90" fmla="*/ 1317 w 4303"/>
                  <a:gd name="T91" fmla="*/ 166 h 4296"/>
                  <a:gd name="T92" fmla="*/ 1583 w 4303"/>
                  <a:gd name="T93" fmla="*/ 73 h 4296"/>
                  <a:gd name="T94" fmla="*/ 1862 w 4303"/>
                  <a:gd name="T95" fmla="*/ 20 h 4296"/>
                  <a:gd name="T96" fmla="*/ 2155 w 4303"/>
                  <a:gd name="T97" fmla="*/ 0 h 4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03" h="4296">
                    <a:moveTo>
                      <a:pt x="2155" y="0"/>
                    </a:moveTo>
                    <a:lnTo>
                      <a:pt x="2441" y="20"/>
                    </a:lnTo>
                    <a:lnTo>
                      <a:pt x="2727" y="73"/>
                    </a:lnTo>
                    <a:lnTo>
                      <a:pt x="2986" y="166"/>
                    </a:lnTo>
                    <a:lnTo>
                      <a:pt x="3239" y="292"/>
                    </a:lnTo>
                    <a:lnTo>
                      <a:pt x="3465" y="445"/>
                    </a:lnTo>
                    <a:lnTo>
                      <a:pt x="3671" y="632"/>
                    </a:lnTo>
                    <a:lnTo>
                      <a:pt x="3851" y="838"/>
                    </a:lnTo>
                    <a:lnTo>
                      <a:pt x="4011" y="1064"/>
                    </a:lnTo>
                    <a:lnTo>
                      <a:pt x="4130" y="1310"/>
                    </a:lnTo>
                    <a:lnTo>
                      <a:pt x="4223" y="1576"/>
                    </a:lnTo>
                    <a:lnTo>
                      <a:pt x="4283" y="1855"/>
                    </a:lnTo>
                    <a:lnTo>
                      <a:pt x="4303" y="2148"/>
                    </a:lnTo>
                    <a:lnTo>
                      <a:pt x="4283" y="2441"/>
                    </a:lnTo>
                    <a:lnTo>
                      <a:pt x="4223" y="2720"/>
                    </a:lnTo>
                    <a:lnTo>
                      <a:pt x="4130" y="2986"/>
                    </a:lnTo>
                    <a:lnTo>
                      <a:pt x="4011" y="3232"/>
                    </a:lnTo>
                    <a:lnTo>
                      <a:pt x="3851" y="3465"/>
                    </a:lnTo>
                    <a:lnTo>
                      <a:pt x="3671" y="3671"/>
                    </a:lnTo>
                    <a:lnTo>
                      <a:pt x="3465" y="3851"/>
                    </a:lnTo>
                    <a:lnTo>
                      <a:pt x="3239" y="4004"/>
                    </a:lnTo>
                    <a:lnTo>
                      <a:pt x="2986" y="4130"/>
                    </a:lnTo>
                    <a:lnTo>
                      <a:pt x="2727" y="4223"/>
                    </a:lnTo>
                    <a:lnTo>
                      <a:pt x="2441" y="4276"/>
                    </a:lnTo>
                    <a:lnTo>
                      <a:pt x="2155" y="4296"/>
                    </a:lnTo>
                    <a:lnTo>
                      <a:pt x="1862" y="4276"/>
                    </a:lnTo>
                    <a:lnTo>
                      <a:pt x="1583" y="4223"/>
                    </a:lnTo>
                    <a:lnTo>
                      <a:pt x="1317" y="4130"/>
                    </a:lnTo>
                    <a:lnTo>
                      <a:pt x="1064" y="4004"/>
                    </a:lnTo>
                    <a:lnTo>
                      <a:pt x="838" y="3851"/>
                    </a:lnTo>
                    <a:lnTo>
                      <a:pt x="632" y="3671"/>
                    </a:lnTo>
                    <a:lnTo>
                      <a:pt x="452" y="3465"/>
                    </a:lnTo>
                    <a:lnTo>
                      <a:pt x="299" y="3232"/>
                    </a:lnTo>
                    <a:lnTo>
                      <a:pt x="173" y="2986"/>
                    </a:lnTo>
                    <a:lnTo>
                      <a:pt x="80" y="2720"/>
                    </a:lnTo>
                    <a:lnTo>
                      <a:pt x="20" y="2441"/>
                    </a:lnTo>
                    <a:lnTo>
                      <a:pt x="0" y="2148"/>
                    </a:lnTo>
                    <a:lnTo>
                      <a:pt x="20" y="1855"/>
                    </a:lnTo>
                    <a:lnTo>
                      <a:pt x="80" y="1576"/>
                    </a:lnTo>
                    <a:lnTo>
                      <a:pt x="173" y="1310"/>
                    </a:lnTo>
                    <a:lnTo>
                      <a:pt x="299" y="1064"/>
                    </a:lnTo>
                    <a:lnTo>
                      <a:pt x="452" y="838"/>
                    </a:lnTo>
                    <a:lnTo>
                      <a:pt x="632" y="632"/>
                    </a:lnTo>
                    <a:lnTo>
                      <a:pt x="838" y="445"/>
                    </a:lnTo>
                    <a:lnTo>
                      <a:pt x="1064" y="292"/>
                    </a:lnTo>
                    <a:lnTo>
                      <a:pt x="1317" y="166"/>
                    </a:lnTo>
                    <a:lnTo>
                      <a:pt x="1583" y="73"/>
                    </a:lnTo>
                    <a:lnTo>
                      <a:pt x="1862" y="20"/>
                    </a:lnTo>
                    <a:lnTo>
                      <a:pt x="2155"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9" name="Freeform 15"/>
              <p:cNvSpPr>
                <a:spLocks/>
              </p:cNvSpPr>
              <p:nvPr/>
            </p:nvSpPr>
            <p:spPr bwMode="auto">
              <a:xfrm>
                <a:off x="30359350" y="16222663"/>
                <a:ext cx="4868862" cy="4857750"/>
              </a:xfrm>
              <a:custGeom>
                <a:avLst/>
                <a:gdLst>
                  <a:gd name="T0" fmla="*/ 1537 w 3067"/>
                  <a:gd name="T1" fmla="*/ 0 h 3060"/>
                  <a:gd name="T2" fmla="*/ 1783 w 3067"/>
                  <a:gd name="T3" fmla="*/ 20 h 3060"/>
                  <a:gd name="T4" fmla="*/ 2016 w 3067"/>
                  <a:gd name="T5" fmla="*/ 80 h 3060"/>
                  <a:gd name="T6" fmla="*/ 2235 w 3067"/>
                  <a:gd name="T7" fmla="*/ 173 h 3060"/>
                  <a:gd name="T8" fmla="*/ 2441 w 3067"/>
                  <a:gd name="T9" fmla="*/ 293 h 3060"/>
                  <a:gd name="T10" fmla="*/ 2614 w 3067"/>
                  <a:gd name="T11" fmla="*/ 446 h 3060"/>
                  <a:gd name="T12" fmla="*/ 2767 w 3067"/>
                  <a:gd name="T13" fmla="*/ 626 h 3060"/>
                  <a:gd name="T14" fmla="*/ 2894 w 3067"/>
                  <a:gd name="T15" fmla="*/ 825 h 3060"/>
                  <a:gd name="T16" fmla="*/ 2987 w 3067"/>
                  <a:gd name="T17" fmla="*/ 1045 h 3060"/>
                  <a:gd name="T18" fmla="*/ 3047 w 3067"/>
                  <a:gd name="T19" fmla="*/ 1284 h 3060"/>
                  <a:gd name="T20" fmla="*/ 3067 w 3067"/>
                  <a:gd name="T21" fmla="*/ 1530 h 3060"/>
                  <a:gd name="T22" fmla="*/ 3047 w 3067"/>
                  <a:gd name="T23" fmla="*/ 1776 h 3060"/>
                  <a:gd name="T24" fmla="*/ 2987 w 3067"/>
                  <a:gd name="T25" fmla="*/ 2016 h 3060"/>
                  <a:gd name="T26" fmla="*/ 2894 w 3067"/>
                  <a:gd name="T27" fmla="*/ 2235 h 3060"/>
                  <a:gd name="T28" fmla="*/ 2767 w 3067"/>
                  <a:gd name="T29" fmla="*/ 2435 h 3060"/>
                  <a:gd name="T30" fmla="*/ 2614 w 3067"/>
                  <a:gd name="T31" fmla="*/ 2614 h 3060"/>
                  <a:gd name="T32" fmla="*/ 2441 w 3067"/>
                  <a:gd name="T33" fmla="*/ 2767 h 3060"/>
                  <a:gd name="T34" fmla="*/ 2235 w 3067"/>
                  <a:gd name="T35" fmla="*/ 2894 h 3060"/>
                  <a:gd name="T36" fmla="*/ 2016 w 3067"/>
                  <a:gd name="T37" fmla="*/ 2987 h 3060"/>
                  <a:gd name="T38" fmla="*/ 1783 w 3067"/>
                  <a:gd name="T39" fmla="*/ 3040 h 3060"/>
                  <a:gd name="T40" fmla="*/ 1537 w 3067"/>
                  <a:gd name="T41" fmla="*/ 3060 h 3060"/>
                  <a:gd name="T42" fmla="*/ 1284 w 3067"/>
                  <a:gd name="T43" fmla="*/ 3040 h 3060"/>
                  <a:gd name="T44" fmla="*/ 1051 w 3067"/>
                  <a:gd name="T45" fmla="*/ 2987 h 3060"/>
                  <a:gd name="T46" fmla="*/ 832 w 3067"/>
                  <a:gd name="T47" fmla="*/ 2894 h 3060"/>
                  <a:gd name="T48" fmla="*/ 632 w 3067"/>
                  <a:gd name="T49" fmla="*/ 2767 h 3060"/>
                  <a:gd name="T50" fmla="*/ 453 w 3067"/>
                  <a:gd name="T51" fmla="*/ 2614 h 3060"/>
                  <a:gd name="T52" fmla="*/ 300 w 3067"/>
                  <a:gd name="T53" fmla="*/ 2435 h 3060"/>
                  <a:gd name="T54" fmla="*/ 173 w 3067"/>
                  <a:gd name="T55" fmla="*/ 2235 h 3060"/>
                  <a:gd name="T56" fmla="*/ 80 w 3067"/>
                  <a:gd name="T57" fmla="*/ 2016 h 3060"/>
                  <a:gd name="T58" fmla="*/ 20 w 3067"/>
                  <a:gd name="T59" fmla="*/ 1776 h 3060"/>
                  <a:gd name="T60" fmla="*/ 0 w 3067"/>
                  <a:gd name="T61" fmla="*/ 1530 h 3060"/>
                  <a:gd name="T62" fmla="*/ 20 w 3067"/>
                  <a:gd name="T63" fmla="*/ 1284 h 3060"/>
                  <a:gd name="T64" fmla="*/ 80 w 3067"/>
                  <a:gd name="T65" fmla="*/ 1045 h 3060"/>
                  <a:gd name="T66" fmla="*/ 173 w 3067"/>
                  <a:gd name="T67" fmla="*/ 825 h 3060"/>
                  <a:gd name="T68" fmla="*/ 300 w 3067"/>
                  <a:gd name="T69" fmla="*/ 626 h 3060"/>
                  <a:gd name="T70" fmla="*/ 453 w 3067"/>
                  <a:gd name="T71" fmla="*/ 446 h 3060"/>
                  <a:gd name="T72" fmla="*/ 632 w 3067"/>
                  <a:gd name="T73" fmla="*/ 293 h 3060"/>
                  <a:gd name="T74" fmla="*/ 832 w 3067"/>
                  <a:gd name="T75" fmla="*/ 173 h 3060"/>
                  <a:gd name="T76" fmla="*/ 1051 w 3067"/>
                  <a:gd name="T77" fmla="*/ 80 h 3060"/>
                  <a:gd name="T78" fmla="*/ 1284 w 3067"/>
                  <a:gd name="T79" fmla="*/ 20 h 3060"/>
                  <a:gd name="T80" fmla="*/ 1537 w 3067"/>
                  <a:gd name="T81" fmla="*/ 0 h 3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67" h="3060">
                    <a:moveTo>
                      <a:pt x="1537" y="0"/>
                    </a:moveTo>
                    <a:lnTo>
                      <a:pt x="1783" y="20"/>
                    </a:lnTo>
                    <a:lnTo>
                      <a:pt x="2016" y="80"/>
                    </a:lnTo>
                    <a:lnTo>
                      <a:pt x="2235" y="173"/>
                    </a:lnTo>
                    <a:lnTo>
                      <a:pt x="2441" y="293"/>
                    </a:lnTo>
                    <a:lnTo>
                      <a:pt x="2614" y="446"/>
                    </a:lnTo>
                    <a:lnTo>
                      <a:pt x="2767" y="626"/>
                    </a:lnTo>
                    <a:lnTo>
                      <a:pt x="2894" y="825"/>
                    </a:lnTo>
                    <a:lnTo>
                      <a:pt x="2987" y="1045"/>
                    </a:lnTo>
                    <a:lnTo>
                      <a:pt x="3047" y="1284"/>
                    </a:lnTo>
                    <a:lnTo>
                      <a:pt x="3067" y="1530"/>
                    </a:lnTo>
                    <a:lnTo>
                      <a:pt x="3047" y="1776"/>
                    </a:lnTo>
                    <a:lnTo>
                      <a:pt x="2987" y="2016"/>
                    </a:lnTo>
                    <a:lnTo>
                      <a:pt x="2894" y="2235"/>
                    </a:lnTo>
                    <a:lnTo>
                      <a:pt x="2767" y="2435"/>
                    </a:lnTo>
                    <a:lnTo>
                      <a:pt x="2614" y="2614"/>
                    </a:lnTo>
                    <a:lnTo>
                      <a:pt x="2441" y="2767"/>
                    </a:lnTo>
                    <a:lnTo>
                      <a:pt x="2235" y="2894"/>
                    </a:lnTo>
                    <a:lnTo>
                      <a:pt x="2016" y="2987"/>
                    </a:lnTo>
                    <a:lnTo>
                      <a:pt x="1783" y="3040"/>
                    </a:lnTo>
                    <a:lnTo>
                      <a:pt x="1537" y="3060"/>
                    </a:lnTo>
                    <a:lnTo>
                      <a:pt x="1284" y="3040"/>
                    </a:lnTo>
                    <a:lnTo>
                      <a:pt x="1051" y="2987"/>
                    </a:lnTo>
                    <a:lnTo>
                      <a:pt x="832" y="2894"/>
                    </a:lnTo>
                    <a:lnTo>
                      <a:pt x="632" y="2767"/>
                    </a:lnTo>
                    <a:lnTo>
                      <a:pt x="453" y="2614"/>
                    </a:lnTo>
                    <a:lnTo>
                      <a:pt x="300" y="2435"/>
                    </a:lnTo>
                    <a:lnTo>
                      <a:pt x="173" y="2235"/>
                    </a:lnTo>
                    <a:lnTo>
                      <a:pt x="80" y="2016"/>
                    </a:lnTo>
                    <a:lnTo>
                      <a:pt x="20" y="1776"/>
                    </a:lnTo>
                    <a:lnTo>
                      <a:pt x="0" y="1530"/>
                    </a:lnTo>
                    <a:lnTo>
                      <a:pt x="20" y="1284"/>
                    </a:lnTo>
                    <a:lnTo>
                      <a:pt x="80" y="1045"/>
                    </a:lnTo>
                    <a:lnTo>
                      <a:pt x="173" y="825"/>
                    </a:lnTo>
                    <a:lnTo>
                      <a:pt x="300" y="626"/>
                    </a:lnTo>
                    <a:lnTo>
                      <a:pt x="453" y="446"/>
                    </a:lnTo>
                    <a:lnTo>
                      <a:pt x="632" y="293"/>
                    </a:lnTo>
                    <a:lnTo>
                      <a:pt x="832" y="173"/>
                    </a:lnTo>
                    <a:lnTo>
                      <a:pt x="1051" y="80"/>
                    </a:lnTo>
                    <a:lnTo>
                      <a:pt x="1284" y="20"/>
                    </a:lnTo>
                    <a:lnTo>
                      <a:pt x="153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34" name="Group 33"/>
            <p:cNvGrpSpPr/>
            <p:nvPr/>
          </p:nvGrpSpPr>
          <p:grpSpPr>
            <a:xfrm>
              <a:off x="3323662" y="3437365"/>
              <a:ext cx="362965" cy="362965"/>
              <a:chOff x="4942283" y="2380951"/>
              <a:chExt cx="791943" cy="791943"/>
            </a:xfrm>
            <a:solidFill>
              <a:schemeClr val="accent3"/>
            </a:solidFill>
          </p:grpSpPr>
          <p:sp>
            <p:nvSpPr>
              <p:cNvPr id="35" name="Rounded Rectangle 34"/>
              <p:cNvSpPr/>
              <p:nvPr/>
            </p:nvSpPr>
            <p:spPr>
              <a:xfrm>
                <a:off x="5230243" y="2380951"/>
                <a:ext cx="216024" cy="79194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ounded Rectangle 35"/>
              <p:cNvSpPr/>
              <p:nvPr/>
            </p:nvSpPr>
            <p:spPr>
              <a:xfrm rot="5400000">
                <a:off x="5230243" y="2380951"/>
                <a:ext cx="216024" cy="79194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40" name="Group 39"/>
          <p:cNvGrpSpPr/>
          <p:nvPr/>
        </p:nvGrpSpPr>
        <p:grpSpPr>
          <a:xfrm>
            <a:off x="3006237" y="4382991"/>
            <a:ext cx="511110" cy="515038"/>
            <a:chOff x="2802244" y="4390077"/>
            <a:chExt cx="511110" cy="515038"/>
          </a:xfrm>
        </p:grpSpPr>
        <p:sp>
          <p:nvSpPr>
            <p:cNvPr id="41" name="Freeform 16"/>
            <p:cNvSpPr>
              <a:spLocks/>
            </p:cNvSpPr>
            <p:nvPr/>
          </p:nvSpPr>
          <p:spPr bwMode="auto">
            <a:xfrm>
              <a:off x="2802244" y="4437111"/>
              <a:ext cx="405782" cy="468003"/>
            </a:xfrm>
            <a:custGeom>
              <a:avLst/>
              <a:gdLst>
                <a:gd name="T0" fmla="*/ 2261 w 5328"/>
                <a:gd name="T1" fmla="*/ 20 h 6145"/>
                <a:gd name="T2" fmla="*/ 2481 w 5328"/>
                <a:gd name="T3" fmla="*/ 140 h 6145"/>
                <a:gd name="T4" fmla="*/ 2600 w 5328"/>
                <a:gd name="T5" fmla="*/ 359 h 6145"/>
                <a:gd name="T6" fmla="*/ 2620 w 5328"/>
                <a:gd name="T7" fmla="*/ 1882 h 6145"/>
                <a:gd name="T8" fmla="*/ 2680 w 5328"/>
                <a:gd name="T9" fmla="*/ 1663 h 6145"/>
                <a:gd name="T10" fmla="*/ 2840 w 5328"/>
                <a:gd name="T11" fmla="*/ 1503 h 6145"/>
                <a:gd name="T12" fmla="*/ 3059 w 5328"/>
                <a:gd name="T13" fmla="*/ 1443 h 6145"/>
                <a:gd name="T14" fmla="*/ 3206 w 5328"/>
                <a:gd name="T15" fmla="*/ 1456 h 6145"/>
                <a:gd name="T16" fmla="*/ 3399 w 5328"/>
                <a:gd name="T17" fmla="*/ 1570 h 6145"/>
                <a:gd name="T18" fmla="*/ 3512 w 5328"/>
                <a:gd name="T19" fmla="*/ 1769 h 6145"/>
                <a:gd name="T20" fmla="*/ 3532 w 5328"/>
                <a:gd name="T21" fmla="*/ 2135 h 6145"/>
                <a:gd name="T22" fmla="*/ 3592 w 5328"/>
                <a:gd name="T23" fmla="*/ 1909 h 6145"/>
                <a:gd name="T24" fmla="*/ 3744 w 5328"/>
                <a:gd name="T25" fmla="*/ 1756 h 6145"/>
                <a:gd name="T26" fmla="*/ 3971 w 5328"/>
                <a:gd name="T27" fmla="*/ 1696 h 6145"/>
                <a:gd name="T28" fmla="*/ 4110 w 5328"/>
                <a:gd name="T29" fmla="*/ 1709 h 6145"/>
                <a:gd name="T30" fmla="*/ 4310 w 5328"/>
                <a:gd name="T31" fmla="*/ 1822 h 6145"/>
                <a:gd name="T32" fmla="*/ 4423 w 5328"/>
                <a:gd name="T33" fmla="*/ 2015 h 6145"/>
                <a:gd name="T34" fmla="*/ 4436 w 5328"/>
                <a:gd name="T35" fmla="*/ 2394 h 6145"/>
                <a:gd name="T36" fmla="*/ 4549 w 5328"/>
                <a:gd name="T37" fmla="*/ 2195 h 6145"/>
                <a:gd name="T38" fmla="*/ 4742 w 5328"/>
                <a:gd name="T39" fmla="*/ 2075 h 6145"/>
                <a:gd name="T40" fmla="*/ 4889 w 5328"/>
                <a:gd name="T41" fmla="*/ 2062 h 6145"/>
                <a:gd name="T42" fmla="*/ 5108 w 5328"/>
                <a:gd name="T43" fmla="*/ 2122 h 6145"/>
                <a:gd name="T44" fmla="*/ 5268 w 5328"/>
                <a:gd name="T45" fmla="*/ 2281 h 6145"/>
                <a:gd name="T46" fmla="*/ 5328 w 5328"/>
                <a:gd name="T47" fmla="*/ 2501 h 6145"/>
                <a:gd name="T48" fmla="*/ 5328 w 5328"/>
                <a:gd name="T49" fmla="*/ 3851 h 6145"/>
                <a:gd name="T50" fmla="*/ 5321 w 5328"/>
                <a:gd name="T51" fmla="*/ 4077 h 6145"/>
                <a:gd name="T52" fmla="*/ 5308 w 5328"/>
                <a:gd name="T53" fmla="*/ 4396 h 6145"/>
                <a:gd name="T54" fmla="*/ 5274 w 5328"/>
                <a:gd name="T55" fmla="*/ 4735 h 6145"/>
                <a:gd name="T56" fmla="*/ 5214 w 5328"/>
                <a:gd name="T57" fmla="*/ 5028 h 6145"/>
                <a:gd name="T58" fmla="*/ 5101 w 5328"/>
                <a:gd name="T59" fmla="*/ 5287 h 6145"/>
                <a:gd name="T60" fmla="*/ 4928 w 5328"/>
                <a:gd name="T61" fmla="*/ 5587 h 6145"/>
                <a:gd name="T62" fmla="*/ 4775 w 5328"/>
                <a:gd name="T63" fmla="*/ 5879 h 6145"/>
                <a:gd name="T64" fmla="*/ 4709 w 5328"/>
                <a:gd name="T65" fmla="*/ 6145 h 6145"/>
                <a:gd name="T66" fmla="*/ 2474 w 5328"/>
                <a:gd name="T67" fmla="*/ 6132 h 6145"/>
                <a:gd name="T68" fmla="*/ 2454 w 5328"/>
                <a:gd name="T69" fmla="*/ 6019 h 6145"/>
                <a:gd name="T70" fmla="*/ 2401 w 5328"/>
                <a:gd name="T71" fmla="*/ 5819 h 6145"/>
                <a:gd name="T72" fmla="*/ 2301 w 5328"/>
                <a:gd name="T73" fmla="*/ 5553 h 6145"/>
                <a:gd name="T74" fmla="*/ 2135 w 5328"/>
                <a:gd name="T75" fmla="*/ 5234 h 6145"/>
                <a:gd name="T76" fmla="*/ 1889 w 5328"/>
                <a:gd name="T77" fmla="*/ 4882 h 6145"/>
                <a:gd name="T78" fmla="*/ 1556 w 5328"/>
                <a:gd name="T79" fmla="*/ 4529 h 6145"/>
                <a:gd name="T80" fmla="*/ 1104 w 5328"/>
                <a:gd name="T81" fmla="*/ 4183 h 6145"/>
                <a:gd name="T82" fmla="*/ 538 w 5328"/>
                <a:gd name="T83" fmla="*/ 3871 h 6145"/>
                <a:gd name="T84" fmla="*/ 479 w 5328"/>
                <a:gd name="T85" fmla="*/ 3851 h 6145"/>
                <a:gd name="T86" fmla="*/ 339 w 5328"/>
                <a:gd name="T87" fmla="*/ 3778 h 6145"/>
                <a:gd name="T88" fmla="*/ 179 w 5328"/>
                <a:gd name="T89" fmla="*/ 3651 h 6145"/>
                <a:gd name="T90" fmla="*/ 46 w 5328"/>
                <a:gd name="T91" fmla="*/ 3478 h 6145"/>
                <a:gd name="T92" fmla="*/ 0 w 5328"/>
                <a:gd name="T93" fmla="*/ 3266 h 6145"/>
                <a:gd name="T94" fmla="*/ 40 w 5328"/>
                <a:gd name="T95" fmla="*/ 3073 h 6145"/>
                <a:gd name="T96" fmla="*/ 166 w 5328"/>
                <a:gd name="T97" fmla="*/ 2920 h 6145"/>
                <a:gd name="T98" fmla="*/ 359 w 5328"/>
                <a:gd name="T99" fmla="*/ 2833 h 6145"/>
                <a:gd name="T100" fmla="*/ 618 w 5328"/>
                <a:gd name="T101" fmla="*/ 2840 h 6145"/>
                <a:gd name="T102" fmla="*/ 931 w 5328"/>
                <a:gd name="T103" fmla="*/ 2966 h 6145"/>
                <a:gd name="T104" fmla="*/ 1230 w 5328"/>
                <a:gd name="T105" fmla="*/ 3086 h 6145"/>
                <a:gd name="T106" fmla="*/ 1456 w 5328"/>
                <a:gd name="T107" fmla="*/ 3166 h 6145"/>
                <a:gd name="T108" fmla="*/ 1609 w 5328"/>
                <a:gd name="T109" fmla="*/ 3199 h 6145"/>
                <a:gd name="T110" fmla="*/ 1656 w 5328"/>
                <a:gd name="T111" fmla="*/ 3172 h 6145"/>
                <a:gd name="T112" fmla="*/ 1649 w 5328"/>
                <a:gd name="T113" fmla="*/ 3126 h 6145"/>
                <a:gd name="T114" fmla="*/ 1649 w 5328"/>
                <a:gd name="T115" fmla="*/ 485 h 6145"/>
                <a:gd name="T116" fmla="*/ 1716 w 5328"/>
                <a:gd name="T117" fmla="*/ 239 h 6145"/>
                <a:gd name="T118" fmla="*/ 1889 w 5328"/>
                <a:gd name="T119" fmla="*/ 66 h 6145"/>
                <a:gd name="T120" fmla="*/ 2135 w 5328"/>
                <a:gd name="T121" fmla="*/ 0 h 6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28" h="6145">
                  <a:moveTo>
                    <a:pt x="2135" y="0"/>
                  </a:moveTo>
                  <a:lnTo>
                    <a:pt x="2261" y="20"/>
                  </a:lnTo>
                  <a:lnTo>
                    <a:pt x="2381" y="66"/>
                  </a:lnTo>
                  <a:lnTo>
                    <a:pt x="2481" y="140"/>
                  </a:lnTo>
                  <a:lnTo>
                    <a:pt x="2554" y="239"/>
                  </a:lnTo>
                  <a:lnTo>
                    <a:pt x="2600" y="359"/>
                  </a:lnTo>
                  <a:lnTo>
                    <a:pt x="2620" y="485"/>
                  </a:lnTo>
                  <a:lnTo>
                    <a:pt x="2620" y="1882"/>
                  </a:lnTo>
                  <a:lnTo>
                    <a:pt x="2634" y="1769"/>
                  </a:lnTo>
                  <a:lnTo>
                    <a:pt x="2680" y="1663"/>
                  </a:lnTo>
                  <a:lnTo>
                    <a:pt x="2753" y="1570"/>
                  </a:lnTo>
                  <a:lnTo>
                    <a:pt x="2840" y="1503"/>
                  </a:lnTo>
                  <a:lnTo>
                    <a:pt x="2946" y="1456"/>
                  </a:lnTo>
                  <a:lnTo>
                    <a:pt x="3059" y="1443"/>
                  </a:lnTo>
                  <a:lnTo>
                    <a:pt x="3086" y="1443"/>
                  </a:lnTo>
                  <a:lnTo>
                    <a:pt x="3206" y="1456"/>
                  </a:lnTo>
                  <a:lnTo>
                    <a:pt x="3312" y="1503"/>
                  </a:lnTo>
                  <a:lnTo>
                    <a:pt x="3399" y="1570"/>
                  </a:lnTo>
                  <a:lnTo>
                    <a:pt x="3465" y="1663"/>
                  </a:lnTo>
                  <a:lnTo>
                    <a:pt x="3512" y="1769"/>
                  </a:lnTo>
                  <a:lnTo>
                    <a:pt x="3532" y="1882"/>
                  </a:lnTo>
                  <a:lnTo>
                    <a:pt x="3532" y="2135"/>
                  </a:lnTo>
                  <a:lnTo>
                    <a:pt x="3545" y="2015"/>
                  </a:lnTo>
                  <a:lnTo>
                    <a:pt x="3592" y="1909"/>
                  </a:lnTo>
                  <a:lnTo>
                    <a:pt x="3658" y="1822"/>
                  </a:lnTo>
                  <a:lnTo>
                    <a:pt x="3744" y="1756"/>
                  </a:lnTo>
                  <a:lnTo>
                    <a:pt x="3851" y="1709"/>
                  </a:lnTo>
                  <a:lnTo>
                    <a:pt x="3971" y="1696"/>
                  </a:lnTo>
                  <a:lnTo>
                    <a:pt x="3997" y="1696"/>
                  </a:lnTo>
                  <a:lnTo>
                    <a:pt x="4110" y="1709"/>
                  </a:lnTo>
                  <a:lnTo>
                    <a:pt x="4217" y="1756"/>
                  </a:lnTo>
                  <a:lnTo>
                    <a:pt x="4310" y="1822"/>
                  </a:lnTo>
                  <a:lnTo>
                    <a:pt x="4376" y="1909"/>
                  </a:lnTo>
                  <a:lnTo>
                    <a:pt x="4423" y="2015"/>
                  </a:lnTo>
                  <a:lnTo>
                    <a:pt x="4436" y="2135"/>
                  </a:lnTo>
                  <a:lnTo>
                    <a:pt x="4436" y="2394"/>
                  </a:lnTo>
                  <a:lnTo>
                    <a:pt x="4483" y="2288"/>
                  </a:lnTo>
                  <a:lnTo>
                    <a:pt x="4549" y="2195"/>
                  </a:lnTo>
                  <a:lnTo>
                    <a:pt x="4636" y="2122"/>
                  </a:lnTo>
                  <a:lnTo>
                    <a:pt x="4742" y="2075"/>
                  </a:lnTo>
                  <a:lnTo>
                    <a:pt x="4862" y="2062"/>
                  </a:lnTo>
                  <a:lnTo>
                    <a:pt x="4889" y="2062"/>
                  </a:lnTo>
                  <a:lnTo>
                    <a:pt x="5002" y="2075"/>
                  </a:lnTo>
                  <a:lnTo>
                    <a:pt x="5108" y="2122"/>
                  </a:lnTo>
                  <a:lnTo>
                    <a:pt x="5201" y="2188"/>
                  </a:lnTo>
                  <a:lnTo>
                    <a:pt x="5268" y="2281"/>
                  </a:lnTo>
                  <a:lnTo>
                    <a:pt x="5314" y="2388"/>
                  </a:lnTo>
                  <a:lnTo>
                    <a:pt x="5328" y="2501"/>
                  </a:lnTo>
                  <a:lnTo>
                    <a:pt x="5328" y="3844"/>
                  </a:lnTo>
                  <a:lnTo>
                    <a:pt x="5328" y="3851"/>
                  </a:lnTo>
                  <a:lnTo>
                    <a:pt x="5328" y="3951"/>
                  </a:lnTo>
                  <a:lnTo>
                    <a:pt x="5321" y="4077"/>
                  </a:lnTo>
                  <a:lnTo>
                    <a:pt x="5314" y="4230"/>
                  </a:lnTo>
                  <a:lnTo>
                    <a:pt x="5308" y="4396"/>
                  </a:lnTo>
                  <a:lnTo>
                    <a:pt x="5288" y="4569"/>
                  </a:lnTo>
                  <a:lnTo>
                    <a:pt x="5274" y="4735"/>
                  </a:lnTo>
                  <a:lnTo>
                    <a:pt x="5248" y="4888"/>
                  </a:lnTo>
                  <a:lnTo>
                    <a:pt x="5214" y="5028"/>
                  </a:lnTo>
                  <a:lnTo>
                    <a:pt x="5175" y="5134"/>
                  </a:lnTo>
                  <a:lnTo>
                    <a:pt x="5101" y="5287"/>
                  </a:lnTo>
                  <a:lnTo>
                    <a:pt x="5015" y="5434"/>
                  </a:lnTo>
                  <a:lnTo>
                    <a:pt x="4928" y="5587"/>
                  </a:lnTo>
                  <a:lnTo>
                    <a:pt x="4842" y="5733"/>
                  </a:lnTo>
                  <a:lnTo>
                    <a:pt x="4775" y="5879"/>
                  </a:lnTo>
                  <a:lnTo>
                    <a:pt x="4729" y="6012"/>
                  </a:lnTo>
                  <a:lnTo>
                    <a:pt x="4709" y="6145"/>
                  </a:lnTo>
                  <a:lnTo>
                    <a:pt x="2474" y="6145"/>
                  </a:lnTo>
                  <a:lnTo>
                    <a:pt x="2474" y="6132"/>
                  </a:lnTo>
                  <a:lnTo>
                    <a:pt x="2467" y="6092"/>
                  </a:lnTo>
                  <a:lnTo>
                    <a:pt x="2454" y="6019"/>
                  </a:lnTo>
                  <a:lnTo>
                    <a:pt x="2434" y="5933"/>
                  </a:lnTo>
                  <a:lnTo>
                    <a:pt x="2401" y="5819"/>
                  </a:lnTo>
                  <a:lnTo>
                    <a:pt x="2354" y="5693"/>
                  </a:lnTo>
                  <a:lnTo>
                    <a:pt x="2301" y="5553"/>
                  </a:lnTo>
                  <a:lnTo>
                    <a:pt x="2228" y="5394"/>
                  </a:lnTo>
                  <a:lnTo>
                    <a:pt x="2135" y="5234"/>
                  </a:lnTo>
                  <a:lnTo>
                    <a:pt x="2022" y="5061"/>
                  </a:lnTo>
                  <a:lnTo>
                    <a:pt x="1889" y="4882"/>
                  </a:lnTo>
                  <a:lnTo>
                    <a:pt x="1736" y="4702"/>
                  </a:lnTo>
                  <a:lnTo>
                    <a:pt x="1556" y="4529"/>
                  </a:lnTo>
                  <a:lnTo>
                    <a:pt x="1343" y="4350"/>
                  </a:lnTo>
                  <a:lnTo>
                    <a:pt x="1104" y="4183"/>
                  </a:lnTo>
                  <a:lnTo>
                    <a:pt x="838" y="4024"/>
                  </a:lnTo>
                  <a:lnTo>
                    <a:pt x="538" y="3871"/>
                  </a:lnTo>
                  <a:lnTo>
                    <a:pt x="519" y="3864"/>
                  </a:lnTo>
                  <a:lnTo>
                    <a:pt x="479" y="3851"/>
                  </a:lnTo>
                  <a:lnTo>
                    <a:pt x="419" y="3818"/>
                  </a:lnTo>
                  <a:lnTo>
                    <a:pt x="339" y="3778"/>
                  </a:lnTo>
                  <a:lnTo>
                    <a:pt x="259" y="3724"/>
                  </a:lnTo>
                  <a:lnTo>
                    <a:pt x="179" y="3651"/>
                  </a:lnTo>
                  <a:lnTo>
                    <a:pt x="106" y="3571"/>
                  </a:lnTo>
                  <a:lnTo>
                    <a:pt x="46" y="3478"/>
                  </a:lnTo>
                  <a:lnTo>
                    <a:pt x="6" y="3372"/>
                  </a:lnTo>
                  <a:lnTo>
                    <a:pt x="0" y="3266"/>
                  </a:lnTo>
                  <a:lnTo>
                    <a:pt x="6" y="3166"/>
                  </a:lnTo>
                  <a:lnTo>
                    <a:pt x="40" y="3073"/>
                  </a:lnTo>
                  <a:lnTo>
                    <a:pt x="93" y="2993"/>
                  </a:lnTo>
                  <a:lnTo>
                    <a:pt x="166" y="2920"/>
                  </a:lnTo>
                  <a:lnTo>
                    <a:pt x="252" y="2866"/>
                  </a:lnTo>
                  <a:lnTo>
                    <a:pt x="359" y="2833"/>
                  </a:lnTo>
                  <a:lnTo>
                    <a:pt x="479" y="2827"/>
                  </a:lnTo>
                  <a:lnTo>
                    <a:pt x="618" y="2840"/>
                  </a:lnTo>
                  <a:lnTo>
                    <a:pt x="765" y="2893"/>
                  </a:lnTo>
                  <a:lnTo>
                    <a:pt x="931" y="2966"/>
                  </a:lnTo>
                  <a:lnTo>
                    <a:pt x="1084" y="3026"/>
                  </a:lnTo>
                  <a:lnTo>
                    <a:pt x="1230" y="3086"/>
                  </a:lnTo>
                  <a:lnTo>
                    <a:pt x="1350" y="3132"/>
                  </a:lnTo>
                  <a:lnTo>
                    <a:pt x="1456" y="3166"/>
                  </a:lnTo>
                  <a:lnTo>
                    <a:pt x="1543" y="3192"/>
                  </a:lnTo>
                  <a:lnTo>
                    <a:pt x="1609" y="3199"/>
                  </a:lnTo>
                  <a:lnTo>
                    <a:pt x="1649" y="3192"/>
                  </a:lnTo>
                  <a:lnTo>
                    <a:pt x="1656" y="3172"/>
                  </a:lnTo>
                  <a:lnTo>
                    <a:pt x="1656" y="3172"/>
                  </a:lnTo>
                  <a:lnTo>
                    <a:pt x="1649" y="3126"/>
                  </a:lnTo>
                  <a:lnTo>
                    <a:pt x="1649" y="3079"/>
                  </a:lnTo>
                  <a:lnTo>
                    <a:pt x="1649" y="485"/>
                  </a:lnTo>
                  <a:lnTo>
                    <a:pt x="1669" y="359"/>
                  </a:lnTo>
                  <a:lnTo>
                    <a:pt x="1716" y="239"/>
                  </a:lnTo>
                  <a:lnTo>
                    <a:pt x="1789" y="140"/>
                  </a:lnTo>
                  <a:lnTo>
                    <a:pt x="1889" y="66"/>
                  </a:lnTo>
                  <a:lnTo>
                    <a:pt x="2008" y="20"/>
                  </a:lnTo>
                  <a:lnTo>
                    <a:pt x="2135"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2" name="Freeform 16"/>
            <p:cNvSpPr>
              <a:spLocks/>
            </p:cNvSpPr>
            <p:nvPr/>
          </p:nvSpPr>
          <p:spPr bwMode="auto">
            <a:xfrm>
              <a:off x="2866790" y="4390077"/>
              <a:ext cx="446564" cy="515038"/>
            </a:xfrm>
            <a:custGeom>
              <a:avLst/>
              <a:gdLst>
                <a:gd name="T0" fmla="*/ 2261 w 5328"/>
                <a:gd name="T1" fmla="*/ 20 h 6145"/>
                <a:gd name="T2" fmla="*/ 2481 w 5328"/>
                <a:gd name="T3" fmla="*/ 140 h 6145"/>
                <a:gd name="T4" fmla="*/ 2600 w 5328"/>
                <a:gd name="T5" fmla="*/ 359 h 6145"/>
                <a:gd name="T6" fmla="*/ 2620 w 5328"/>
                <a:gd name="T7" fmla="*/ 1882 h 6145"/>
                <a:gd name="T8" fmla="*/ 2680 w 5328"/>
                <a:gd name="T9" fmla="*/ 1663 h 6145"/>
                <a:gd name="T10" fmla="*/ 2840 w 5328"/>
                <a:gd name="T11" fmla="*/ 1503 h 6145"/>
                <a:gd name="T12" fmla="*/ 3059 w 5328"/>
                <a:gd name="T13" fmla="*/ 1443 h 6145"/>
                <a:gd name="T14" fmla="*/ 3206 w 5328"/>
                <a:gd name="T15" fmla="*/ 1456 h 6145"/>
                <a:gd name="T16" fmla="*/ 3399 w 5328"/>
                <a:gd name="T17" fmla="*/ 1570 h 6145"/>
                <a:gd name="T18" fmla="*/ 3512 w 5328"/>
                <a:gd name="T19" fmla="*/ 1769 h 6145"/>
                <a:gd name="T20" fmla="*/ 3532 w 5328"/>
                <a:gd name="T21" fmla="*/ 2135 h 6145"/>
                <a:gd name="T22" fmla="*/ 3592 w 5328"/>
                <a:gd name="T23" fmla="*/ 1909 h 6145"/>
                <a:gd name="T24" fmla="*/ 3744 w 5328"/>
                <a:gd name="T25" fmla="*/ 1756 h 6145"/>
                <a:gd name="T26" fmla="*/ 3971 w 5328"/>
                <a:gd name="T27" fmla="*/ 1696 h 6145"/>
                <a:gd name="T28" fmla="*/ 4110 w 5328"/>
                <a:gd name="T29" fmla="*/ 1709 h 6145"/>
                <a:gd name="T30" fmla="*/ 4310 w 5328"/>
                <a:gd name="T31" fmla="*/ 1822 h 6145"/>
                <a:gd name="T32" fmla="*/ 4423 w 5328"/>
                <a:gd name="T33" fmla="*/ 2015 h 6145"/>
                <a:gd name="T34" fmla="*/ 4436 w 5328"/>
                <a:gd name="T35" fmla="*/ 2394 h 6145"/>
                <a:gd name="T36" fmla="*/ 4549 w 5328"/>
                <a:gd name="T37" fmla="*/ 2195 h 6145"/>
                <a:gd name="T38" fmla="*/ 4742 w 5328"/>
                <a:gd name="T39" fmla="*/ 2075 h 6145"/>
                <a:gd name="T40" fmla="*/ 4889 w 5328"/>
                <a:gd name="T41" fmla="*/ 2062 h 6145"/>
                <a:gd name="T42" fmla="*/ 5108 w 5328"/>
                <a:gd name="T43" fmla="*/ 2122 h 6145"/>
                <a:gd name="T44" fmla="*/ 5268 w 5328"/>
                <a:gd name="T45" fmla="*/ 2281 h 6145"/>
                <a:gd name="T46" fmla="*/ 5328 w 5328"/>
                <a:gd name="T47" fmla="*/ 2501 h 6145"/>
                <a:gd name="T48" fmla="*/ 5328 w 5328"/>
                <a:gd name="T49" fmla="*/ 3851 h 6145"/>
                <a:gd name="T50" fmla="*/ 5321 w 5328"/>
                <a:gd name="T51" fmla="*/ 4077 h 6145"/>
                <a:gd name="T52" fmla="*/ 5308 w 5328"/>
                <a:gd name="T53" fmla="*/ 4396 h 6145"/>
                <a:gd name="T54" fmla="*/ 5274 w 5328"/>
                <a:gd name="T55" fmla="*/ 4735 h 6145"/>
                <a:gd name="T56" fmla="*/ 5214 w 5328"/>
                <a:gd name="T57" fmla="*/ 5028 h 6145"/>
                <a:gd name="T58" fmla="*/ 5101 w 5328"/>
                <a:gd name="T59" fmla="*/ 5287 h 6145"/>
                <a:gd name="T60" fmla="*/ 4928 w 5328"/>
                <a:gd name="T61" fmla="*/ 5587 h 6145"/>
                <a:gd name="T62" fmla="*/ 4775 w 5328"/>
                <a:gd name="T63" fmla="*/ 5879 h 6145"/>
                <a:gd name="T64" fmla="*/ 4709 w 5328"/>
                <a:gd name="T65" fmla="*/ 6145 h 6145"/>
                <a:gd name="T66" fmla="*/ 2474 w 5328"/>
                <a:gd name="T67" fmla="*/ 6132 h 6145"/>
                <a:gd name="T68" fmla="*/ 2454 w 5328"/>
                <a:gd name="T69" fmla="*/ 6019 h 6145"/>
                <a:gd name="T70" fmla="*/ 2401 w 5328"/>
                <a:gd name="T71" fmla="*/ 5819 h 6145"/>
                <a:gd name="T72" fmla="*/ 2301 w 5328"/>
                <a:gd name="T73" fmla="*/ 5553 h 6145"/>
                <a:gd name="T74" fmla="*/ 2135 w 5328"/>
                <a:gd name="T75" fmla="*/ 5234 h 6145"/>
                <a:gd name="T76" fmla="*/ 1889 w 5328"/>
                <a:gd name="T77" fmla="*/ 4882 h 6145"/>
                <a:gd name="T78" fmla="*/ 1556 w 5328"/>
                <a:gd name="T79" fmla="*/ 4529 h 6145"/>
                <a:gd name="T80" fmla="*/ 1104 w 5328"/>
                <a:gd name="T81" fmla="*/ 4183 h 6145"/>
                <a:gd name="T82" fmla="*/ 538 w 5328"/>
                <a:gd name="T83" fmla="*/ 3871 h 6145"/>
                <a:gd name="T84" fmla="*/ 479 w 5328"/>
                <a:gd name="T85" fmla="*/ 3851 h 6145"/>
                <a:gd name="T86" fmla="*/ 339 w 5328"/>
                <a:gd name="T87" fmla="*/ 3778 h 6145"/>
                <a:gd name="T88" fmla="*/ 179 w 5328"/>
                <a:gd name="T89" fmla="*/ 3651 h 6145"/>
                <a:gd name="T90" fmla="*/ 46 w 5328"/>
                <a:gd name="T91" fmla="*/ 3478 h 6145"/>
                <a:gd name="T92" fmla="*/ 0 w 5328"/>
                <a:gd name="T93" fmla="*/ 3266 h 6145"/>
                <a:gd name="T94" fmla="*/ 40 w 5328"/>
                <a:gd name="T95" fmla="*/ 3073 h 6145"/>
                <a:gd name="T96" fmla="*/ 166 w 5328"/>
                <a:gd name="T97" fmla="*/ 2920 h 6145"/>
                <a:gd name="T98" fmla="*/ 359 w 5328"/>
                <a:gd name="T99" fmla="*/ 2833 h 6145"/>
                <a:gd name="T100" fmla="*/ 618 w 5328"/>
                <a:gd name="T101" fmla="*/ 2840 h 6145"/>
                <a:gd name="T102" fmla="*/ 931 w 5328"/>
                <a:gd name="T103" fmla="*/ 2966 h 6145"/>
                <a:gd name="T104" fmla="*/ 1230 w 5328"/>
                <a:gd name="T105" fmla="*/ 3086 h 6145"/>
                <a:gd name="T106" fmla="*/ 1456 w 5328"/>
                <a:gd name="T107" fmla="*/ 3166 h 6145"/>
                <a:gd name="T108" fmla="*/ 1609 w 5328"/>
                <a:gd name="T109" fmla="*/ 3199 h 6145"/>
                <a:gd name="T110" fmla="*/ 1656 w 5328"/>
                <a:gd name="T111" fmla="*/ 3172 h 6145"/>
                <a:gd name="T112" fmla="*/ 1649 w 5328"/>
                <a:gd name="T113" fmla="*/ 3126 h 6145"/>
                <a:gd name="T114" fmla="*/ 1649 w 5328"/>
                <a:gd name="T115" fmla="*/ 485 h 6145"/>
                <a:gd name="T116" fmla="*/ 1716 w 5328"/>
                <a:gd name="T117" fmla="*/ 239 h 6145"/>
                <a:gd name="T118" fmla="*/ 1889 w 5328"/>
                <a:gd name="T119" fmla="*/ 66 h 6145"/>
                <a:gd name="T120" fmla="*/ 2135 w 5328"/>
                <a:gd name="T121" fmla="*/ 0 h 6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28" h="6145">
                  <a:moveTo>
                    <a:pt x="2135" y="0"/>
                  </a:moveTo>
                  <a:lnTo>
                    <a:pt x="2261" y="20"/>
                  </a:lnTo>
                  <a:lnTo>
                    <a:pt x="2381" y="66"/>
                  </a:lnTo>
                  <a:lnTo>
                    <a:pt x="2481" y="140"/>
                  </a:lnTo>
                  <a:lnTo>
                    <a:pt x="2554" y="239"/>
                  </a:lnTo>
                  <a:lnTo>
                    <a:pt x="2600" y="359"/>
                  </a:lnTo>
                  <a:lnTo>
                    <a:pt x="2620" y="485"/>
                  </a:lnTo>
                  <a:lnTo>
                    <a:pt x="2620" y="1882"/>
                  </a:lnTo>
                  <a:lnTo>
                    <a:pt x="2634" y="1769"/>
                  </a:lnTo>
                  <a:lnTo>
                    <a:pt x="2680" y="1663"/>
                  </a:lnTo>
                  <a:lnTo>
                    <a:pt x="2753" y="1570"/>
                  </a:lnTo>
                  <a:lnTo>
                    <a:pt x="2840" y="1503"/>
                  </a:lnTo>
                  <a:lnTo>
                    <a:pt x="2946" y="1456"/>
                  </a:lnTo>
                  <a:lnTo>
                    <a:pt x="3059" y="1443"/>
                  </a:lnTo>
                  <a:lnTo>
                    <a:pt x="3086" y="1443"/>
                  </a:lnTo>
                  <a:lnTo>
                    <a:pt x="3206" y="1456"/>
                  </a:lnTo>
                  <a:lnTo>
                    <a:pt x="3312" y="1503"/>
                  </a:lnTo>
                  <a:lnTo>
                    <a:pt x="3399" y="1570"/>
                  </a:lnTo>
                  <a:lnTo>
                    <a:pt x="3465" y="1663"/>
                  </a:lnTo>
                  <a:lnTo>
                    <a:pt x="3512" y="1769"/>
                  </a:lnTo>
                  <a:lnTo>
                    <a:pt x="3532" y="1882"/>
                  </a:lnTo>
                  <a:lnTo>
                    <a:pt x="3532" y="2135"/>
                  </a:lnTo>
                  <a:lnTo>
                    <a:pt x="3545" y="2015"/>
                  </a:lnTo>
                  <a:lnTo>
                    <a:pt x="3592" y="1909"/>
                  </a:lnTo>
                  <a:lnTo>
                    <a:pt x="3658" y="1822"/>
                  </a:lnTo>
                  <a:lnTo>
                    <a:pt x="3744" y="1756"/>
                  </a:lnTo>
                  <a:lnTo>
                    <a:pt x="3851" y="1709"/>
                  </a:lnTo>
                  <a:lnTo>
                    <a:pt x="3971" y="1696"/>
                  </a:lnTo>
                  <a:lnTo>
                    <a:pt x="3997" y="1696"/>
                  </a:lnTo>
                  <a:lnTo>
                    <a:pt x="4110" y="1709"/>
                  </a:lnTo>
                  <a:lnTo>
                    <a:pt x="4217" y="1756"/>
                  </a:lnTo>
                  <a:lnTo>
                    <a:pt x="4310" y="1822"/>
                  </a:lnTo>
                  <a:lnTo>
                    <a:pt x="4376" y="1909"/>
                  </a:lnTo>
                  <a:lnTo>
                    <a:pt x="4423" y="2015"/>
                  </a:lnTo>
                  <a:lnTo>
                    <a:pt x="4436" y="2135"/>
                  </a:lnTo>
                  <a:lnTo>
                    <a:pt x="4436" y="2394"/>
                  </a:lnTo>
                  <a:lnTo>
                    <a:pt x="4483" y="2288"/>
                  </a:lnTo>
                  <a:lnTo>
                    <a:pt x="4549" y="2195"/>
                  </a:lnTo>
                  <a:lnTo>
                    <a:pt x="4636" y="2122"/>
                  </a:lnTo>
                  <a:lnTo>
                    <a:pt x="4742" y="2075"/>
                  </a:lnTo>
                  <a:lnTo>
                    <a:pt x="4862" y="2062"/>
                  </a:lnTo>
                  <a:lnTo>
                    <a:pt x="4889" y="2062"/>
                  </a:lnTo>
                  <a:lnTo>
                    <a:pt x="5002" y="2075"/>
                  </a:lnTo>
                  <a:lnTo>
                    <a:pt x="5108" y="2122"/>
                  </a:lnTo>
                  <a:lnTo>
                    <a:pt x="5201" y="2188"/>
                  </a:lnTo>
                  <a:lnTo>
                    <a:pt x="5268" y="2281"/>
                  </a:lnTo>
                  <a:lnTo>
                    <a:pt x="5314" y="2388"/>
                  </a:lnTo>
                  <a:lnTo>
                    <a:pt x="5328" y="2501"/>
                  </a:lnTo>
                  <a:lnTo>
                    <a:pt x="5328" y="3844"/>
                  </a:lnTo>
                  <a:lnTo>
                    <a:pt x="5328" y="3851"/>
                  </a:lnTo>
                  <a:lnTo>
                    <a:pt x="5328" y="3951"/>
                  </a:lnTo>
                  <a:lnTo>
                    <a:pt x="5321" y="4077"/>
                  </a:lnTo>
                  <a:lnTo>
                    <a:pt x="5314" y="4230"/>
                  </a:lnTo>
                  <a:lnTo>
                    <a:pt x="5308" y="4396"/>
                  </a:lnTo>
                  <a:lnTo>
                    <a:pt x="5288" y="4569"/>
                  </a:lnTo>
                  <a:lnTo>
                    <a:pt x="5274" y="4735"/>
                  </a:lnTo>
                  <a:lnTo>
                    <a:pt x="5248" y="4888"/>
                  </a:lnTo>
                  <a:lnTo>
                    <a:pt x="5214" y="5028"/>
                  </a:lnTo>
                  <a:lnTo>
                    <a:pt x="5175" y="5134"/>
                  </a:lnTo>
                  <a:lnTo>
                    <a:pt x="5101" y="5287"/>
                  </a:lnTo>
                  <a:lnTo>
                    <a:pt x="5015" y="5434"/>
                  </a:lnTo>
                  <a:lnTo>
                    <a:pt x="4928" y="5587"/>
                  </a:lnTo>
                  <a:lnTo>
                    <a:pt x="4842" y="5733"/>
                  </a:lnTo>
                  <a:lnTo>
                    <a:pt x="4775" y="5879"/>
                  </a:lnTo>
                  <a:lnTo>
                    <a:pt x="4729" y="6012"/>
                  </a:lnTo>
                  <a:lnTo>
                    <a:pt x="4709" y="6145"/>
                  </a:lnTo>
                  <a:lnTo>
                    <a:pt x="2474" y="6145"/>
                  </a:lnTo>
                  <a:lnTo>
                    <a:pt x="2474" y="6132"/>
                  </a:lnTo>
                  <a:lnTo>
                    <a:pt x="2467" y="6092"/>
                  </a:lnTo>
                  <a:lnTo>
                    <a:pt x="2454" y="6019"/>
                  </a:lnTo>
                  <a:lnTo>
                    <a:pt x="2434" y="5933"/>
                  </a:lnTo>
                  <a:lnTo>
                    <a:pt x="2401" y="5819"/>
                  </a:lnTo>
                  <a:lnTo>
                    <a:pt x="2354" y="5693"/>
                  </a:lnTo>
                  <a:lnTo>
                    <a:pt x="2301" y="5553"/>
                  </a:lnTo>
                  <a:lnTo>
                    <a:pt x="2228" y="5394"/>
                  </a:lnTo>
                  <a:lnTo>
                    <a:pt x="2135" y="5234"/>
                  </a:lnTo>
                  <a:lnTo>
                    <a:pt x="2022" y="5061"/>
                  </a:lnTo>
                  <a:lnTo>
                    <a:pt x="1889" y="4882"/>
                  </a:lnTo>
                  <a:lnTo>
                    <a:pt x="1736" y="4702"/>
                  </a:lnTo>
                  <a:lnTo>
                    <a:pt x="1556" y="4529"/>
                  </a:lnTo>
                  <a:lnTo>
                    <a:pt x="1343" y="4350"/>
                  </a:lnTo>
                  <a:lnTo>
                    <a:pt x="1104" y="4183"/>
                  </a:lnTo>
                  <a:lnTo>
                    <a:pt x="838" y="4024"/>
                  </a:lnTo>
                  <a:lnTo>
                    <a:pt x="538" y="3871"/>
                  </a:lnTo>
                  <a:lnTo>
                    <a:pt x="519" y="3864"/>
                  </a:lnTo>
                  <a:lnTo>
                    <a:pt x="479" y="3851"/>
                  </a:lnTo>
                  <a:lnTo>
                    <a:pt x="419" y="3818"/>
                  </a:lnTo>
                  <a:lnTo>
                    <a:pt x="339" y="3778"/>
                  </a:lnTo>
                  <a:lnTo>
                    <a:pt x="259" y="3724"/>
                  </a:lnTo>
                  <a:lnTo>
                    <a:pt x="179" y="3651"/>
                  </a:lnTo>
                  <a:lnTo>
                    <a:pt x="106" y="3571"/>
                  </a:lnTo>
                  <a:lnTo>
                    <a:pt x="46" y="3478"/>
                  </a:lnTo>
                  <a:lnTo>
                    <a:pt x="6" y="3372"/>
                  </a:lnTo>
                  <a:lnTo>
                    <a:pt x="0" y="3266"/>
                  </a:lnTo>
                  <a:lnTo>
                    <a:pt x="6" y="3166"/>
                  </a:lnTo>
                  <a:lnTo>
                    <a:pt x="40" y="3073"/>
                  </a:lnTo>
                  <a:lnTo>
                    <a:pt x="93" y="2993"/>
                  </a:lnTo>
                  <a:lnTo>
                    <a:pt x="166" y="2920"/>
                  </a:lnTo>
                  <a:lnTo>
                    <a:pt x="252" y="2866"/>
                  </a:lnTo>
                  <a:lnTo>
                    <a:pt x="359" y="2833"/>
                  </a:lnTo>
                  <a:lnTo>
                    <a:pt x="479" y="2827"/>
                  </a:lnTo>
                  <a:lnTo>
                    <a:pt x="618" y="2840"/>
                  </a:lnTo>
                  <a:lnTo>
                    <a:pt x="765" y="2893"/>
                  </a:lnTo>
                  <a:lnTo>
                    <a:pt x="931" y="2966"/>
                  </a:lnTo>
                  <a:lnTo>
                    <a:pt x="1084" y="3026"/>
                  </a:lnTo>
                  <a:lnTo>
                    <a:pt x="1230" y="3086"/>
                  </a:lnTo>
                  <a:lnTo>
                    <a:pt x="1350" y="3132"/>
                  </a:lnTo>
                  <a:lnTo>
                    <a:pt x="1456" y="3166"/>
                  </a:lnTo>
                  <a:lnTo>
                    <a:pt x="1543" y="3192"/>
                  </a:lnTo>
                  <a:lnTo>
                    <a:pt x="1609" y="3199"/>
                  </a:lnTo>
                  <a:lnTo>
                    <a:pt x="1649" y="3192"/>
                  </a:lnTo>
                  <a:lnTo>
                    <a:pt x="1656" y="3172"/>
                  </a:lnTo>
                  <a:lnTo>
                    <a:pt x="1656" y="3172"/>
                  </a:lnTo>
                  <a:lnTo>
                    <a:pt x="1649" y="3126"/>
                  </a:lnTo>
                  <a:lnTo>
                    <a:pt x="1649" y="3079"/>
                  </a:lnTo>
                  <a:lnTo>
                    <a:pt x="1649" y="485"/>
                  </a:lnTo>
                  <a:lnTo>
                    <a:pt x="1669" y="359"/>
                  </a:lnTo>
                  <a:lnTo>
                    <a:pt x="1716" y="239"/>
                  </a:lnTo>
                  <a:lnTo>
                    <a:pt x="1789" y="140"/>
                  </a:lnTo>
                  <a:lnTo>
                    <a:pt x="1889" y="66"/>
                  </a:lnTo>
                  <a:lnTo>
                    <a:pt x="2008" y="20"/>
                  </a:lnTo>
                  <a:lnTo>
                    <a:pt x="213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3" name="Group 42"/>
          <p:cNvGrpSpPr/>
          <p:nvPr/>
        </p:nvGrpSpPr>
        <p:grpSpPr>
          <a:xfrm>
            <a:off x="3787670" y="1470805"/>
            <a:ext cx="2812146" cy="748329"/>
            <a:chOff x="2166793" y="1742858"/>
            <a:chExt cx="2311379" cy="748329"/>
          </a:xfrm>
        </p:grpSpPr>
        <p:sp>
          <p:nvSpPr>
            <p:cNvPr id="44" name="Rectangle 43"/>
            <p:cNvSpPr/>
            <p:nvPr/>
          </p:nvSpPr>
          <p:spPr>
            <a:xfrm>
              <a:off x="2166793" y="2029522"/>
              <a:ext cx="2311378" cy="461665"/>
            </a:xfrm>
            <a:prstGeom prst="rect">
              <a:avLst/>
            </a:prstGeom>
          </p:spPr>
          <p:txBody>
            <a:bodyPr wrap="square">
              <a:spAutoFit/>
            </a:bodyPr>
            <a:lstStyle/>
            <a:p>
              <a:pPr algn="ctr"/>
              <a:r>
                <a:rPr lang="en-IN" sz="1200">
                  <a:solidFill>
                    <a:schemeClr val="bg1"/>
                  </a:solidFill>
                  <a:latin typeface="Arial" pitchFamily="34" charset="0"/>
                  <a:cs typeface="Arial" pitchFamily="34" charset="0"/>
                </a:rPr>
                <a:t>“Digital Hook” to attract </a:t>
              </a:r>
              <a:br>
                <a:rPr lang="en-IN" sz="1200">
                  <a:solidFill>
                    <a:schemeClr val="bg1"/>
                  </a:solidFill>
                  <a:latin typeface="Arial" pitchFamily="34" charset="0"/>
                  <a:cs typeface="Arial" pitchFamily="34" charset="0"/>
                </a:rPr>
              </a:br>
              <a:r>
                <a:rPr lang="en-IN" sz="1200">
                  <a:solidFill>
                    <a:schemeClr val="bg1"/>
                  </a:solidFill>
                  <a:latin typeface="Arial" pitchFamily="34" charset="0"/>
                  <a:cs typeface="Arial" pitchFamily="34" charset="0"/>
                </a:rPr>
                <a:t>the right digital audience </a:t>
              </a:r>
            </a:p>
          </p:txBody>
        </p:sp>
        <p:sp>
          <p:nvSpPr>
            <p:cNvPr id="45" name="TextBox 44"/>
            <p:cNvSpPr txBox="1"/>
            <p:nvPr/>
          </p:nvSpPr>
          <p:spPr>
            <a:xfrm>
              <a:off x="2166794" y="1742858"/>
              <a:ext cx="2311378" cy="338554"/>
            </a:xfrm>
            <a:prstGeom prst="rect">
              <a:avLst/>
            </a:prstGeom>
            <a:noFill/>
          </p:spPr>
          <p:txBody>
            <a:bodyPr wrap="square" rtlCol="0">
              <a:spAutoFit/>
            </a:bodyPr>
            <a:lstStyle/>
            <a:p>
              <a:pPr algn="ctr"/>
              <a:r>
                <a:rPr lang="en-IN" sz="1600" b="1">
                  <a:solidFill>
                    <a:schemeClr val="tx1">
                      <a:lumMod val="85000"/>
                      <a:lumOff val="15000"/>
                    </a:schemeClr>
                  </a:solidFill>
                  <a:latin typeface="Arial" pitchFamily="34" charset="0"/>
                  <a:cs typeface="Arial" pitchFamily="34" charset="0"/>
                </a:rPr>
                <a:t>ATTRACT</a:t>
              </a:r>
              <a:endParaRPr lang="en-IN" sz="1600" b="1">
                <a:solidFill>
                  <a:schemeClr val="tx1">
                    <a:lumMod val="85000"/>
                    <a:lumOff val="15000"/>
                  </a:schemeClr>
                </a:solidFill>
              </a:endParaRPr>
            </a:p>
          </p:txBody>
        </p:sp>
      </p:grpSp>
      <p:grpSp>
        <p:nvGrpSpPr>
          <p:cNvPr id="46" name="Group 45"/>
          <p:cNvGrpSpPr/>
          <p:nvPr/>
        </p:nvGrpSpPr>
        <p:grpSpPr>
          <a:xfrm>
            <a:off x="3787670" y="2399720"/>
            <a:ext cx="2812146" cy="748329"/>
            <a:chOff x="2166793" y="1742858"/>
            <a:chExt cx="2311379" cy="748329"/>
          </a:xfrm>
        </p:grpSpPr>
        <p:sp>
          <p:nvSpPr>
            <p:cNvPr id="47" name="Rectangle 46"/>
            <p:cNvSpPr/>
            <p:nvPr/>
          </p:nvSpPr>
          <p:spPr>
            <a:xfrm>
              <a:off x="2166793" y="2029522"/>
              <a:ext cx="2311378" cy="461665"/>
            </a:xfrm>
            <a:prstGeom prst="rect">
              <a:avLst/>
            </a:prstGeom>
          </p:spPr>
          <p:txBody>
            <a:bodyPr wrap="square">
              <a:spAutoFit/>
            </a:bodyPr>
            <a:lstStyle/>
            <a:p>
              <a:pPr algn="ctr"/>
              <a:r>
                <a:rPr lang="en-IN" sz="1200">
                  <a:solidFill>
                    <a:schemeClr val="bg1"/>
                  </a:solidFill>
                  <a:latin typeface="Arial" pitchFamily="34" charset="0"/>
                  <a:cs typeface="Arial" pitchFamily="34" charset="0"/>
                </a:rPr>
                <a:t>Strategically Crafted Self-Assessment to qualify and get buy-in</a:t>
              </a:r>
            </a:p>
          </p:txBody>
        </p:sp>
        <p:sp>
          <p:nvSpPr>
            <p:cNvPr id="48" name="TextBox 47"/>
            <p:cNvSpPr txBox="1"/>
            <p:nvPr/>
          </p:nvSpPr>
          <p:spPr>
            <a:xfrm>
              <a:off x="2166794" y="1742858"/>
              <a:ext cx="2311378" cy="338554"/>
            </a:xfrm>
            <a:prstGeom prst="rect">
              <a:avLst/>
            </a:prstGeom>
            <a:noFill/>
          </p:spPr>
          <p:txBody>
            <a:bodyPr wrap="square" rtlCol="0">
              <a:spAutoFit/>
            </a:bodyPr>
            <a:lstStyle/>
            <a:p>
              <a:pPr algn="ctr"/>
              <a:r>
                <a:rPr lang="en-IN" sz="1600" b="1">
                  <a:solidFill>
                    <a:schemeClr val="tx1">
                      <a:lumMod val="85000"/>
                      <a:lumOff val="15000"/>
                    </a:schemeClr>
                  </a:solidFill>
                  <a:latin typeface="Arial" pitchFamily="34" charset="0"/>
                  <a:cs typeface="Arial" pitchFamily="34" charset="0"/>
                </a:rPr>
                <a:t>ENGAGE</a:t>
              </a:r>
              <a:endParaRPr lang="en-IN" sz="1600" b="1">
                <a:solidFill>
                  <a:schemeClr val="tx1">
                    <a:lumMod val="85000"/>
                    <a:lumOff val="15000"/>
                  </a:schemeClr>
                </a:solidFill>
              </a:endParaRPr>
            </a:p>
          </p:txBody>
        </p:sp>
      </p:grpSp>
      <p:grpSp>
        <p:nvGrpSpPr>
          <p:cNvPr id="59" name="Group 58">
            <a:extLst>
              <a:ext uri="{FF2B5EF4-FFF2-40B4-BE49-F238E27FC236}">
                <a16:creationId xmlns:a16="http://schemas.microsoft.com/office/drawing/2014/main" id="{29898A48-99BE-4B99-8370-14C9DF0039CF}"/>
              </a:ext>
            </a:extLst>
          </p:cNvPr>
          <p:cNvGrpSpPr/>
          <p:nvPr/>
        </p:nvGrpSpPr>
        <p:grpSpPr>
          <a:xfrm>
            <a:off x="3668972" y="3314120"/>
            <a:ext cx="3056782" cy="748329"/>
            <a:chOff x="3668972" y="3314120"/>
            <a:chExt cx="3056782" cy="748329"/>
          </a:xfrm>
        </p:grpSpPr>
        <p:sp>
          <p:nvSpPr>
            <p:cNvPr id="50" name="Rectangle 49"/>
            <p:cNvSpPr/>
            <p:nvPr/>
          </p:nvSpPr>
          <p:spPr>
            <a:xfrm>
              <a:off x="3668972" y="3600784"/>
              <a:ext cx="3056782" cy="461665"/>
            </a:xfrm>
            <a:prstGeom prst="rect">
              <a:avLst/>
            </a:prstGeom>
          </p:spPr>
          <p:txBody>
            <a:bodyPr wrap="square">
              <a:spAutoFit/>
            </a:bodyPr>
            <a:lstStyle/>
            <a:p>
              <a:pPr algn="ctr"/>
              <a:r>
                <a:rPr lang="en-IN" sz="1200">
                  <a:solidFill>
                    <a:schemeClr val="bg1"/>
                  </a:solidFill>
                  <a:latin typeface="Arial" pitchFamily="34" charset="0"/>
                  <a:cs typeface="Arial" pitchFamily="34" charset="0"/>
                </a:rPr>
                <a:t>Educate, Reinforce, Build Brand Aware-ness, Provide Social Proof, Prep for Call</a:t>
              </a:r>
            </a:p>
          </p:txBody>
        </p:sp>
        <p:sp>
          <p:nvSpPr>
            <p:cNvPr id="51" name="TextBox 50"/>
            <p:cNvSpPr txBox="1"/>
            <p:nvPr/>
          </p:nvSpPr>
          <p:spPr>
            <a:xfrm>
              <a:off x="3787671" y="3314120"/>
              <a:ext cx="2812145" cy="338554"/>
            </a:xfrm>
            <a:prstGeom prst="rect">
              <a:avLst/>
            </a:prstGeom>
            <a:noFill/>
          </p:spPr>
          <p:txBody>
            <a:bodyPr wrap="square" rtlCol="0">
              <a:spAutoFit/>
            </a:bodyPr>
            <a:lstStyle/>
            <a:p>
              <a:pPr algn="ctr"/>
              <a:r>
                <a:rPr lang="en-IN" sz="1600" b="1">
                  <a:solidFill>
                    <a:schemeClr val="tx1">
                      <a:lumMod val="85000"/>
                      <a:lumOff val="15000"/>
                    </a:schemeClr>
                  </a:solidFill>
                  <a:latin typeface="Arial" pitchFamily="34" charset="0"/>
                  <a:cs typeface="Arial" pitchFamily="34" charset="0"/>
                </a:rPr>
                <a:t>NURTURE CAMPAIGN</a:t>
              </a:r>
              <a:endParaRPr lang="en-IN" sz="1600" b="1">
                <a:solidFill>
                  <a:schemeClr val="tx1">
                    <a:lumMod val="85000"/>
                    <a:lumOff val="15000"/>
                  </a:schemeClr>
                </a:solidFill>
              </a:endParaRPr>
            </a:p>
          </p:txBody>
        </p:sp>
      </p:grpSp>
      <p:grpSp>
        <p:nvGrpSpPr>
          <p:cNvPr id="52" name="Group 51"/>
          <p:cNvGrpSpPr/>
          <p:nvPr/>
        </p:nvGrpSpPr>
        <p:grpSpPr>
          <a:xfrm>
            <a:off x="3787670" y="4257548"/>
            <a:ext cx="2812146" cy="563663"/>
            <a:chOff x="2166793" y="1742858"/>
            <a:chExt cx="2311379" cy="563663"/>
          </a:xfrm>
        </p:grpSpPr>
        <p:sp>
          <p:nvSpPr>
            <p:cNvPr id="53" name="Rectangle 52"/>
            <p:cNvSpPr/>
            <p:nvPr/>
          </p:nvSpPr>
          <p:spPr>
            <a:xfrm>
              <a:off x="2166793" y="2029522"/>
              <a:ext cx="2311378" cy="276999"/>
            </a:xfrm>
            <a:prstGeom prst="rect">
              <a:avLst/>
            </a:prstGeom>
          </p:spPr>
          <p:txBody>
            <a:bodyPr wrap="square">
              <a:spAutoFit/>
            </a:bodyPr>
            <a:lstStyle/>
            <a:p>
              <a:pPr algn="ctr"/>
              <a:r>
                <a:rPr lang="en-IN" sz="1200">
                  <a:solidFill>
                    <a:schemeClr val="bg1"/>
                  </a:solidFill>
                  <a:latin typeface="Arial" pitchFamily="34" charset="0"/>
                  <a:cs typeface="Arial" pitchFamily="34" charset="0"/>
                </a:rPr>
                <a:t>Call task with crafted closing script</a:t>
              </a:r>
            </a:p>
          </p:txBody>
        </p:sp>
        <p:sp>
          <p:nvSpPr>
            <p:cNvPr id="54" name="TextBox 53"/>
            <p:cNvSpPr txBox="1"/>
            <p:nvPr/>
          </p:nvSpPr>
          <p:spPr>
            <a:xfrm>
              <a:off x="2166794" y="1742858"/>
              <a:ext cx="2311378" cy="338554"/>
            </a:xfrm>
            <a:prstGeom prst="rect">
              <a:avLst/>
            </a:prstGeom>
            <a:noFill/>
          </p:spPr>
          <p:txBody>
            <a:bodyPr wrap="square" rtlCol="0">
              <a:spAutoFit/>
            </a:bodyPr>
            <a:lstStyle/>
            <a:p>
              <a:pPr algn="ctr"/>
              <a:r>
                <a:rPr lang="en-IN" sz="1600" b="1">
                  <a:solidFill>
                    <a:schemeClr val="tx1">
                      <a:lumMod val="85000"/>
                      <a:lumOff val="15000"/>
                    </a:schemeClr>
                  </a:solidFill>
                  <a:latin typeface="Arial" pitchFamily="34" charset="0"/>
                  <a:cs typeface="Arial" pitchFamily="34" charset="0"/>
                </a:rPr>
                <a:t>CONVERT</a:t>
              </a:r>
              <a:endParaRPr lang="en-IN" sz="1600" b="1">
                <a:solidFill>
                  <a:schemeClr val="tx1">
                    <a:lumMod val="85000"/>
                    <a:lumOff val="15000"/>
                  </a:schemeClr>
                </a:solidFill>
              </a:endParaRPr>
            </a:p>
          </p:txBody>
        </p:sp>
      </p:grpSp>
      <p:grpSp>
        <p:nvGrpSpPr>
          <p:cNvPr id="55" name="Group 54"/>
          <p:cNvGrpSpPr/>
          <p:nvPr/>
        </p:nvGrpSpPr>
        <p:grpSpPr>
          <a:xfrm>
            <a:off x="3787670" y="5171948"/>
            <a:ext cx="2812146" cy="748329"/>
            <a:chOff x="2166793" y="1742858"/>
            <a:chExt cx="2311379" cy="748329"/>
          </a:xfrm>
        </p:grpSpPr>
        <p:sp>
          <p:nvSpPr>
            <p:cNvPr id="56" name="Rectangle 55"/>
            <p:cNvSpPr/>
            <p:nvPr/>
          </p:nvSpPr>
          <p:spPr>
            <a:xfrm>
              <a:off x="2166793" y="2029522"/>
              <a:ext cx="2311378" cy="461665"/>
            </a:xfrm>
            <a:prstGeom prst="rect">
              <a:avLst/>
            </a:prstGeom>
          </p:spPr>
          <p:txBody>
            <a:bodyPr wrap="square">
              <a:spAutoFit/>
            </a:bodyPr>
            <a:lstStyle/>
            <a:p>
              <a:pPr algn="ctr"/>
              <a:r>
                <a:rPr lang="en-IN" sz="1200">
                  <a:solidFill>
                    <a:schemeClr val="bg1"/>
                  </a:solidFill>
                  <a:latin typeface="Arial" pitchFamily="34" charset="0"/>
                  <a:cs typeface="Arial" pitchFamily="34" charset="0"/>
                </a:rPr>
                <a:t>Track lead progress, guide sales process &amp; measure ROI</a:t>
              </a:r>
            </a:p>
          </p:txBody>
        </p:sp>
        <p:sp>
          <p:nvSpPr>
            <p:cNvPr id="57" name="TextBox 56"/>
            <p:cNvSpPr txBox="1"/>
            <p:nvPr/>
          </p:nvSpPr>
          <p:spPr>
            <a:xfrm>
              <a:off x="2166794" y="1742858"/>
              <a:ext cx="2311378" cy="338554"/>
            </a:xfrm>
            <a:prstGeom prst="rect">
              <a:avLst/>
            </a:prstGeom>
            <a:noFill/>
          </p:spPr>
          <p:txBody>
            <a:bodyPr wrap="square" rtlCol="0">
              <a:spAutoFit/>
            </a:bodyPr>
            <a:lstStyle/>
            <a:p>
              <a:pPr algn="ctr"/>
              <a:r>
                <a:rPr lang="en-IN" sz="1600" b="1">
                  <a:solidFill>
                    <a:schemeClr val="tx1">
                      <a:lumMod val="85000"/>
                      <a:lumOff val="15000"/>
                    </a:schemeClr>
                  </a:solidFill>
                  <a:latin typeface="Arial" pitchFamily="34" charset="0"/>
                  <a:cs typeface="Arial" pitchFamily="34" charset="0"/>
                </a:rPr>
                <a:t>MONITOR &amp; MEASURE</a:t>
              </a:r>
              <a:endParaRPr lang="en-IN" sz="1600" b="1">
                <a:solidFill>
                  <a:schemeClr val="tx1">
                    <a:lumMod val="85000"/>
                    <a:lumOff val="15000"/>
                  </a:schemeClr>
                </a:solidFill>
              </a:endParaRPr>
            </a:p>
          </p:txBody>
        </p:sp>
      </p:grpSp>
      <p:pic>
        <p:nvPicPr>
          <p:cNvPr id="58" name="Picture 57">
            <a:extLst>
              <a:ext uri="{FF2B5EF4-FFF2-40B4-BE49-F238E27FC236}">
                <a16:creationId xmlns:a16="http://schemas.microsoft.com/office/drawing/2014/main" id="{D84975A3-3873-4AE6-85E2-2487AD658D5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4899" y="5894052"/>
            <a:ext cx="1597147" cy="701248"/>
          </a:xfrm>
          <a:prstGeom prst="rect">
            <a:avLst/>
          </a:prstGeom>
        </p:spPr>
      </p:pic>
      <p:sp>
        <p:nvSpPr>
          <p:cNvPr id="61" name="Title 1">
            <a:extLst>
              <a:ext uri="{FF2B5EF4-FFF2-40B4-BE49-F238E27FC236}">
                <a16:creationId xmlns:a16="http://schemas.microsoft.com/office/drawing/2014/main" id="{21E73DD4-44F1-41DD-AC93-7EBF42FAD8F9}"/>
              </a:ext>
            </a:extLst>
          </p:cNvPr>
          <p:cNvSpPr>
            <a:spLocks noGrp="1"/>
          </p:cNvSpPr>
          <p:nvPr>
            <p:ph type="title"/>
          </p:nvPr>
        </p:nvSpPr>
        <p:spPr>
          <a:xfrm>
            <a:off x="565210" y="274638"/>
            <a:ext cx="10972800" cy="711200"/>
          </a:xfrm>
        </p:spPr>
        <p:txBody>
          <a:bodyPr/>
          <a:lstStyle/>
          <a:p>
            <a:pPr algn="ctr"/>
            <a:r>
              <a:rPr lang="en-IN" b="1" dirty="0">
                <a:solidFill>
                  <a:schemeClr val="bg2">
                    <a:lumMod val="25000"/>
                  </a:schemeClr>
                </a:solidFill>
              </a:rPr>
              <a:t>Five Steps of the Advantage LEADS Conversion Program</a:t>
            </a:r>
          </a:p>
        </p:txBody>
      </p:sp>
    </p:spTree>
    <p:extLst>
      <p:ext uri="{BB962C8B-B14F-4D97-AF65-F5344CB8AC3E}">
        <p14:creationId xmlns:p14="http://schemas.microsoft.com/office/powerpoint/2010/main" val="943559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2659996" y="503034"/>
            <a:ext cx="8709719" cy="443198"/>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2856"/>
                </a:solidFill>
                <a:effectLst/>
                <a:uLnTx/>
                <a:uFillTx/>
                <a:latin typeface="Arial Black" panose="020B0A04020102020204"/>
                <a:ea typeface="+mj-ea"/>
                <a:cs typeface="Arial"/>
              </a:rPr>
              <a:t>Step 1: </a:t>
            </a:r>
            <a:r>
              <a:rPr lang="en-US" sz="2400" dirty="0">
                <a:solidFill>
                  <a:srgbClr val="004568">
                    <a:lumMod val="60000"/>
                    <a:lumOff val="40000"/>
                  </a:srgbClr>
                </a:solidFill>
                <a:latin typeface="Arial" panose="020B0604020202020204" pitchFamily="34" charset="0"/>
                <a:cs typeface="Arial" panose="020B0604020202020204" pitchFamily="34" charset="0"/>
              </a:rPr>
              <a:t>Attract</a:t>
            </a:r>
            <a:endParaRPr kumimoji="0" lang="en-US" sz="2400" b="0" i="0" u="none" strike="noStrike" kern="1200" cap="none" spc="0" normalizeH="0" baseline="0" noProof="0" dirty="0">
              <a:ln>
                <a:noFill/>
              </a:ln>
              <a:solidFill>
                <a:srgbClr val="004568">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E69ECB96-DBAF-4018-8447-16487D682F83}"/>
              </a:ext>
            </a:extLst>
          </p:cNvPr>
          <p:cNvPicPr>
            <a:picLocks noChangeAspect="1"/>
          </p:cNvPicPr>
          <p:nvPr/>
        </p:nvPicPr>
        <p:blipFill>
          <a:blip r:embed="rId2"/>
          <a:stretch>
            <a:fillRect/>
          </a:stretch>
        </p:blipFill>
        <p:spPr>
          <a:xfrm>
            <a:off x="297184" y="865848"/>
            <a:ext cx="11607790" cy="103641"/>
          </a:xfrm>
          <a:prstGeom prst="rect">
            <a:avLst/>
          </a:prstGeom>
        </p:spPr>
      </p:pic>
      <p:sp>
        <p:nvSpPr>
          <p:cNvPr id="11" name="Rectangle 10">
            <a:extLst>
              <a:ext uri="{FF2B5EF4-FFF2-40B4-BE49-F238E27FC236}">
                <a16:creationId xmlns:a16="http://schemas.microsoft.com/office/drawing/2014/main" id="{B71B6010-E87D-47B7-890C-FEA15E24B823}"/>
              </a:ext>
            </a:extLst>
          </p:cNvPr>
          <p:cNvSpPr/>
          <p:nvPr/>
        </p:nvSpPr>
        <p:spPr>
          <a:xfrm>
            <a:off x="-3140" y="6568018"/>
            <a:ext cx="12192000" cy="2923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Title 1">
            <a:extLst>
              <a:ext uri="{FF2B5EF4-FFF2-40B4-BE49-F238E27FC236}">
                <a16:creationId xmlns:a16="http://schemas.microsoft.com/office/drawing/2014/main" id="{01C7349D-AF34-445F-BD86-2DC815F0E1E6}"/>
              </a:ext>
            </a:extLst>
          </p:cNvPr>
          <p:cNvSpPr txBox="1">
            <a:spLocks/>
          </p:cNvSpPr>
          <p:nvPr/>
        </p:nvSpPr>
        <p:spPr>
          <a:xfrm>
            <a:off x="2363128" y="6605161"/>
            <a:ext cx="7384552" cy="279473"/>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Segoe UI"/>
                <a:ea typeface="+mj-ea"/>
                <a:cs typeface="+mj-cs"/>
              </a:rPr>
              <a:t>Advantage Anywhere | </a:t>
            </a:r>
            <a:r>
              <a:rPr kumimoji="0" lang="en-US" sz="1800" b="0" i="0" u="none" strike="noStrike" kern="1200" cap="none" spc="0" normalizeH="0" baseline="0" noProof="0" dirty="0">
                <a:ln>
                  <a:noFill/>
                </a:ln>
                <a:solidFill>
                  <a:srgbClr val="002060"/>
                </a:solidFill>
                <a:effectLst/>
                <a:uLnTx/>
                <a:uFillTx/>
                <a:latin typeface="Segoe UI"/>
                <a:ea typeface="+mj-ea"/>
                <a:cs typeface="+mj-cs"/>
                <a:hlinkClick r:id="rId3"/>
              </a:rPr>
              <a:t>www.AdvantageAnywhere.com</a:t>
            </a:r>
            <a:r>
              <a:rPr kumimoji="0" lang="en-US" sz="1800" b="0" i="0" u="none" strike="noStrike" kern="1200" cap="none" spc="0" normalizeH="0" baseline="0" noProof="0" dirty="0">
                <a:ln>
                  <a:noFill/>
                </a:ln>
                <a:solidFill>
                  <a:srgbClr val="002060"/>
                </a:solidFill>
                <a:effectLst/>
                <a:uLnTx/>
                <a:uFillTx/>
                <a:latin typeface="Segoe UI"/>
                <a:ea typeface="+mj-ea"/>
                <a:cs typeface="+mj-cs"/>
              </a:rPr>
              <a:t>  |  239-337-2667</a:t>
            </a:r>
            <a:endParaRPr kumimoji="0" lang="en-US" sz="1800" b="0" i="0" u="none" strike="noStrike" kern="1200" cap="none" spc="0" normalizeH="0" baseline="0" noProof="0" dirty="0">
              <a:ln>
                <a:noFill/>
              </a:ln>
              <a:solidFill>
                <a:srgbClr val="004568">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14" name="Picture 13" descr="Graphical user interface&#10;&#10;Description automatically generated">
            <a:extLst>
              <a:ext uri="{FF2B5EF4-FFF2-40B4-BE49-F238E27FC236}">
                <a16:creationId xmlns:a16="http://schemas.microsoft.com/office/drawing/2014/main" id="{36BA3DA5-2102-484E-8F8B-DD8D4CC8D8C2}"/>
              </a:ext>
            </a:extLst>
          </p:cNvPr>
          <p:cNvPicPr>
            <a:picLocks noChangeAspect="1"/>
          </p:cNvPicPr>
          <p:nvPr/>
        </p:nvPicPr>
        <p:blipFill>
          <a:blip r:embed="rId4"/>
          <a:stretch>
            <a:fillRect/>
          </a:stretch>
        </p:blipFill>
        <p:spPr>
          <a:xfrm>
            <a:off x="200141" y="161306"/>
            <a:ext cx="2235241" cy="1508600"/>
          </a:xfrm>
          <a:prstGeom prst="rect">
            <a:avLst/>
          </a:prstGeom>
          <a:ln>
            <a:noFill/>
          </a:ln>
          <a:effectLst>
            <a:outerShdw blurRad="292100" dist="139700" dir="2700000" algn="tl" rotWithShape="0">
              <a:srgbClr val="333333">
                <a:alpha val="65000"/>
              </a:srgbClr>
            </a:outerShdw>
          </a:effectLst>
        </p:spPr>
      </p:pic>
      <p:pic>
        <p:nvPicPr>
          <p:cNvPr id="16" name="Picture 15" descr="A screenshot of a video game&#10;&#10;Description automatically generated with medium confidence">
            <a:extLst>
              <a:ext uri="{FF2B5EF4-FFF2-40B4-BE49-F238E27FC236}">
                <a16:creationId xmlns:a16="http://schemas.microsoft.com/office/drawing/2014/main" id="{6B5B286F-ABC2-458D-81E5-9D8667EBB4F3}"/>
              </a:ext>
            </a:extLst>
          </p:cNvPr>
          <p:cNvPicPr>
            <a:picLocks noChangeAspect="1"/>
          </p:cNvPicPr>
          <p:nvPr/>
        </p:nvPicPr>
        <p:blipFill>
          <a:blip r:embed="rId5"/>
          <a:stretch>
            <a:fillRect/>
          </a:stretch>
        </p:blipFill>
        <p:spPr>
          <a:xfrm>
            <a:off x="4637762" y="2214418"/>
            <a:ext cx="6770702" cy="3808520"/>
          </a:xfrm>
          <a:prstGeom prst="rect">
            <a:avLst/>
          </a:prstGeom>
        </p:spPr>
      </p:pic>
      <p:sp>
        <p:nvSpPr>
          <p:cNvPr id="17" name="TextBox 16">
            <a:extLst>
              <a:ext uri="{FF2B5EF4-FFF2-40B4-BE49-F238E27FC236}">
                <a16:creationId xmlns:a16="http://schemas.microsoft.com/office/drawing/2014/main" id="{636D4948-7018-4E9F-8407-3F945BD3641C}"/>
              </a:ext>
            </a:extLst>
          </p:cNvPr>
          <p:cNvSpPr txBox="1"/>
          <p:nvPr/>
        </p:nvSpPr>
        <p:spPr>
          <a:xfrm>
            <a:off x="4555625" y="2122220"/>
            <a:ext cx="6918801" cy="3993484"/>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19" name="Picture 18">
            <a:extLst>
              <a:ext uri="{FF2B5EF4-FFF2-40B4-BE49-F238E27FC236}">
                <a16:creationId xmlns:a16="http://schemas.microsoft.com/office/drawing/2014/main" id="{D2F218AA-9FF0-430A-B7DE-324DA43A0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90348">
            <a:off x="11347661" y="4564681"/>
            <a:ext cx="792886" cy="396443"/>
          </a:xfrm>
          <a:prstGeom prst="rect">
            <a:avLst/>
          </a:prstGeom>
        </p:spPr>
      </p:pic>
      <p:sp>
        <p:nvSpPr>
          <p:cNvPr id="20" name="TextBox 19">
            <a:extLst>
              <a:ext uri="{FF2B5EF4-FFF2-40B4-BE49-F238E27FC236}">
                <a16:creationId xmlns:a16="http://schemas.microsoft.com/office/drawing/2014/main" id="{06336A71-51A4-43B5-A9A6-90C2E09E0443}"/>
              </a:ext>
            </a:extLst>
          </p:cNvPr>
          <p:cNvSpPr txBox="1"/>
          <p:nvPr/>
        </p:nvSpPr>
        <p:spPr>
          <a:xfrm>
            <a:off x="200141" y="3013501"/>
            <a:ext cx="40858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UI"/>
                <a:ea typeface="+mn-ea"/>
                <a:cs typeface="+mn-cs"/>
              </a:rPr>
              <a:t>In order to attract the “right” audience, first make sure you have the right content </a:t>
            </a:r>
            <a:r>
              <a:rPr lang="en-US" sz="1600" dirty="0">
                <a:solidFill>
                  <a:srgbClr val="002060"/>
                </a:solidFill>
                <a:latin typeface="Segoe UI"/>
              </a:rPr>
              <a:t>that will draw the audience you want.</a:t>
            </a:r>
            <a:endParaRPr kumimoji="0" lang="en-US" sz="1600" b="0" i="0" u="none" strike="noStrike" kern="1200" cap="none" spc="0" normalizeH="0" baseline="0" noProof="0" dirty="0">
              <a:ln>
                <a:noFill/>
              </a:ln>
              <a:solidFill>
                <a:srgbClr val="002060"/>
              </a:solidFill>
              <a:effectLst/>
              <a:uLnTx/>
              <a:uFillTx/>
              <a:latin typeface="Segoe UI"/>
              <a:ea typeface="+mn-ea"/>
              <a:cs typeface="+mn-cs"/>
            </a:endParaRPr>
          </a:p>
        </p:txBody>
      </p:sp>
    </p:spTree>
    <p:extLst>
      <p:ext uri="{BB962C8B-B14F-4D97-AF65-F5344CB8AC3E}">
        <p14:creationId xmlns:p14="http://schemas.microsoft.com/office/powerpoint/2010/main" val="28905871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2659996" y="503036"/>
            <a:ext cx="8709719" cy="443198"/>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2856"/>
                </a:solidFill>
                <a:effectLst/>
                <a:uLnTx/>
                <a:uFillTx/>
                <a:latin typeface="Arial Black" panose="020B0A04020102020204"/>
                <a:ea typeface="+mj-ea"/>
                <a:cs typeface="Arial"/>
              </a:rPr>
              <a:t>Step 2: </a:t>
            </a:r>
            <a:r>
              <a:rPr kumimoji="0" lang="en-US" sz="2400" b="0" i="0" u="none" strike="noStrike" kern="1200" cap="none" spc="0" normalizeH="0" baseline="0" noProof="0" dirty="0">
                <a:ln>
                  <a:noFill/>
                </a:ln>
                <a:solidFill>
                  <a:srgbClr val="004568">
                    <a:lumMod val="60000"/>
                    <a:lumOff val="40000"/>
                  </a:srgbClr>
                </a:solidFill>
                <a:effectLst/>
                <a:uLnTx/>
                <a:uFillTx/>
                <a:latin typeface="Arial" panose="020B0604020202020204" pitchFamily="34" charset="0"/>
                <a:ea typeface="+mj-ea"/>
                <a:cs typeface="Arial" panose="020B0604020202020204" pitchFamily="34" charset="0"/>
              </a:rPr>
              <a:t>Engage</a:t>
            </a:r>
          </a:p>
        </p:txBody>
      </p:sp>
      <p:pic>
        <p:nvPicPr>
          <p:cNvPr id="5" name="Picture 4">
            <a:extLst>
              <a:ext uri="{FF2B5EF4-FFF2-40B4-BE49-F238E27FC236}">
                <a16:creationId xmlns:a16="http://schemas.microsoft.com/office/drawing/2014/main" id="{E69ECB96-DBAF-4018-8447-16487D682F83}"/>
              </a:ext>
            </a:extLst>
          </p:cNvPr>
          <p:cNvPicPr>
            <a:picLocks noChangeAspect="1"/>
          </p:cNvPicPr>
          <p:nvPr/>
        </p:nvPicPr>
        <p:blipFill>
          <a:blip r:embed="rId2"/>
          <a:stretch>
            <a:fillRect/>
          </a:stretch>
        </p:blipFill>
        <p:spPr>
          <a:xfrm>
            <a:off x="297184" y="865848"/>
            <a:ext cx="11607790" cy="103641"/>
          </a:xfrm>
          <a:prstGeom prst="rect">
            <a:avLst/>
          </a:prstGeom>
        </p:spPr>
      </p:pic>
      <p:sp>
        <p:nvSpPr>
          <p:cNvPr id="9" name="TextBox 8">
            <a:extLst>
              <a:ext uri="{FF2B5EF4-FFF2-40B4-BE49-F238E27FC236}">
                <a16:creationId xmlns:a16="http://schemas.microsoft.com/office/drawing/2014/main" id="{6B2BEAF9-C97F-4DBF-AF1A-94C48FA8833F}"/>
              </a:ext>
            </a:extLst>
          </p:cNvPr>
          <p:cNvSpPr txBox="1"/>
          <p:nvPr/>
        </p:nvSpPr>
        <p:spPr>
          <a:xfrm>
            <a:off x="780602" y="2844225"/>
            <a:ext cx="4504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2060"/>
                </a:solidFill>
                <a:latin typeface="Segoe UI"/>
              </a:rPr>
              <a:t>Engage with content and questions they may be asking themselves.</a:t>
            </a:r>
            <a:r>
              <a:rPr kumimoji="0" lang="en-US" sz="1600" b="0" i="0" u="none" strike="noStrike" kern="1200" cap="none" spc="0" normalizeH="0" baseline="0" noProof="0" dirty="0">
                <a:ln>
                  <a:noFill/>
                </a:ln>
                <a:solidFill>
                  <a:srgbClr val="002060"/>
                </a:solidFill>
                <a:effectLst/>
                <a:uLnTx/>
                <a:uFillTx/>
                <a:latin typeface="Segoe UI"/>
                <a:ea typeface="+mn-ea"/>
                <a:cs typeface="+mn-cs"/>
              </a:rPr>
              <a:t> </a:t>
            </a:r>
          </a:p>
        </p:txBody>
      </p:sp>
      <p:sp>
        <p:nvSpPr>
          <p:cNvPr id="15" name="TextBox 14">
            <a:extLst>
              <a:ext uri="{FF2B5EF4-FFF2-40B4-BE49-F238E27FC236}">
                <a16:creationId xmlns:a16="http://schemas.microsoft.com/office/drawing/2014/main" id="{22112A7A-46C1-4B5F-A7C7-ED0B17446F21}"/>
              </a:ext>
            </a:extLst>
          </p:cNvPr>
          <p:cNvSpPr txBox="1"/>
          <p:nvPr/>
        </p:nvSpPr>
        <p:spPr>
          <a:xfrm>
            <a:off x="7217563" y="1117939"/>
            <a:ext cx="4113933" cy="5322681"/>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18" name="Picture 17" descr="Graphical user interface&#10;&#10;Description automatically generated with medium confidence">
            <a:extLst>
              <a:ext uri="{FF2B5EF4-FFF2-40B4-BE49-F238E27FC236}">
                <a16:creationId xmlns:a16="http://schemas.microsoft.com/office/drawing/2014/main" id="{3FFE92BC-9D3F-417B-930F-768CF32F9507}"/>
              </a:ext>
            </a:extLst>
          </p:cNvPr>
          <p:cNvPicPr>
            <a:picLocks noChangeAspect="1"/>
          </p:cNvPicPr>
          <p:nvPr/>
        </p:nvPicPr>
        <p:blipFill rotWithShape="1">
          <a:blip r:embed="rId3"/>
          <a:srcRect l="27888" r="27549"/>
          <a:stretch/>
        </p:blipFill>
        <p:spPr>
          <a:xfrm>
            <a:off x="7235318" y="1198071"/>
            <a:ext cx="4096178" cy="5170422"/>
          </a:xfrm>
          <a:prstGeom prst="rect">
            <a:avLst/>
          </a:prstGeom>
        </p:spPr>
      </p:pic>
      <p:pic>
        <p:nvPicPr>
          <p:cNvPr id="10" name="Picture 9" descr="Graphical user interface, funnel chart&#10;&#10;Description automatically generated">
            <a:extLst>
              <a:ext uri="{FF2B5EF4-FFF2-40B4-BE49-F238E27FC236}">
                <a16:creationId xmlns:a16="http://schemas.microsoft.com/office/drawing/2014/main" id="{5475A71D-888F-413D-8A84-E9FD14EC9454}"/>
              </a:ext>
            </a:extLst>
          </p:cNvPr>
          <p:cNvPicPr>
            <a:picLocks noChangeAspect="1"/>
          </p:cNvPicPr>
          <p:nvPr/>
        </p:nvPicPr>
        <p:blipFill>
          <a:blip r:embed="rId4"/>
          <a:stretch>
            <a:fillRect/>
          </a:stretch>
        </p:blipFill>
        <p:spPr>
          <a:xfrm>
            <a:off x="209280" y="176383"/>
            <a:ext cx="2234625" cy="1482252"/>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B71B6010-E87D-47B7-890C-FEA15E24B823}"/>
              </a:ext>
            </a:extLst>
          </p:cNvPr>
          <p:cNvSpPr/>
          <p:nvPr/>
        </p:nvSpPr>
        <p:spPr>
          <a:xfrm>
            <a:off x="-3140" y="6568018"/>
            <a:ext cx="12192000" cy="2923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Title 1">
            <a:extLst>
              <a:ext uri="{FF2B5EF4-FFF2-40B4-BE49-F238E27FC236}">
                <a16:creationId xmlns:a16="http://schemas.microsoft.com/office/drawing/2014/main" id="{01C7349D-AF34-445F-BD86-2DC815F0E1E6}"/>
              </a:ext>
            </a:extLst>
          </p:cNvPr>
          <p:cNvSpPr txBox="1">
            <a:spLocks/>
          </p:cNvSpPr>
          <p:nvPr/>
        </p:nvSpPr>
        <p:spPr>
          <a:xfrm>
            <a:off x="2363128" y="6605161"/>
            <a:ext cx="7384552" cy="279473"/>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Segoe UI"/>
                <a:ea typeface="+mn-ea"/>
                <a:cs typeface="+mn-cs"/>
              </a:rPr>
              <a:t>Advantage Anywhere | </a:t>
            </a:r>
            <a:r>
              <a:rPr kumimoji="0" lang="en-US" sz="1800" b="0" i="0" u="none" strike="noStrike" kern="1200" cap="none" spc="0" normalizeH="0" baseline="0" noProof="0" dirty="0">
                <a:ln>
                  <a:noFill/>
                </a:ln>
                <a:solidFill>
                  <a:srgbClr val="002060"/>
                </a:solidFill>
                <a:effectLst/>
                <a:uLnTx/>
                <a:uFillTx/>
                <a:latin typeface="Segoe UI"/>
                <a:ea typeface="+mn-ea"/>
                <a:cs typeface="+mn-cs"/>
                <a:hlinkClick r:id="rId5"/>
              </a:rPr>
              <a:t>www.AdvantageAnywhere.com</a:t>
            </a:r>
            <a:r>
              <a:rPr kumimoji="0" lang="en-US" sz="1800" b="0" i="0" u="none" strike="noStrike" kern="1200" cap="none" spc="0" normalizeH="0" baseline="0" noProof="0" dirty="0">
                <a:ln>
                  <a:noFill/>
                </a:ln>
                <a:solidFill>
                  <a:srgbClr val="002060"/>
                </a:solidFill>
                <a:effectLst/>
                <a:uLnTx/>
                <a:uFillTx/>
                <a:latin typeface="Segoe UI"/>
                <a:ea typeface="+mn-ea"/>
                <a:cs typeface="+mn-cs"/>
              </a:rPr>
              <a:t>  |  239-337-2667</a:t>
            </a:r>
            <a:endParaRPr kumimoji="0" lang="en-US" sz="1800" b="0" i="0" u="none" strike="noStrike" kern="1200" cap="none" spc="0" normalizeH="0" baseline="0" noProof="0" dirty="0">
              <a:ln>
                <a:noFill/>
              </a:ln>
              <a:solidFill>
                <a:srgbClr val="004568">
                  <a:lumMod val="60000"/>
                  <a:lumOff val="40000"/>
                </a:srgb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810892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2659996" y="503036"/>
            <a:ext cx="9328447" cy="443198"/>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2856"/>
                </a:solidFill>
                <a:effectLst/>
                <a:uLnTx/>
                <a:uFillTx/>
                <a:latin typeface="Arial Black" panose="020B0A04020102020204"/>
                <a:ea typeface="+mj-ea"/>
                <a:cs typeface="Arial"/>
              </a:rPr>
              <a:t>Step 3: </a:t>
            </a:r>
            <a:r>
              <a:rPr lang="en-US" sz="2400" dirty="0">
                <a:solidFill>
                  <a:srgbClr val="004568">
                    <a:lumMod val="60000"/>
                    <a:lumOff val="40000"/>
                  </a:srgbClr>
                </a:solidFill>
                <a:latin typeface="Arial" panose="020B0604020202020204" pitchFamily="34" charset="0"/>
                <a:cs typeface="Arial" panose="020B0604020202020204" pitchFamily="34" charset="0"/>
              </a:rPr>
              <a:t>Nurture Campaign</a:t>
            </a:r>
            <a:endParaRPr kumimoji="0" lang="en-US" sz="2400" b="0" i="0" u="none" strike="noStrike" kern="1200" cap="none" spc="0" normalizeH="0" baseline="0" noProof="0" dirty="0">
              <a:ln>
                <a:noFill/>
              </a:ln>
              <a:solidFill>
                <a:srgbClr val="004568">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E69ECB96-DBAF-4018-8447-16487D682F83}"/>
              </a:ext>
            </a:extLst>
          </p:cNvPr>
          <p:cNvPicPr>
            <a:picLocks noChangeAspect="1"/>
          </p:cNvPicPr>
          <p:nvPr/>
        </p:nvPicPr>
        <p:blipFill>
          <a:blip r:embed="rId2"/>
          <a:stretch>
            <a:fillRect/>
          </a:stretch>
        </p:blipFill>
        <p:spPr>
          <a:xfrm>
            <a:off x="297184" y="865848"/>
            <a:ext cx="11607790" cy="103641"/>
          </a:xfrm>
          <a:prstGeom prst="rect">
            <a:avLst/>
          </a:prstGeom>
        </p:spPr>
      </p:pic>
      <p:sp>
        <p:nvSpPr>
          <p:cNvPr id="11" name="Rectangle 10">
            <a:extLst>
              <a:ext uri="{FF2B5EF4-FFF2-40B4-BE49-F238E27FC236}">
                <a16:creationId xmlns:a16="http://schemas.microsoft.com/office/drawing/2014/main" id="{B71B6010-E87D-47B7-890C-FEA15E24B823}"/>
              </a:ext>
            </a:extLst>
          </p:cNvPr>
          <p:cNvSpPr/>
          <p:nvPr/>
        </p:nvSpPr>
        <p:spPr>
          <a:xfrm>
            <a:off x="-3140" y="6568018"/>
            <a:ext cx="12192000" cy="2923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Title 1">
            <a:extLst>
              <a:ext uri="{FF2B5EF4-FFF2-40B4-BE49-F238E27FC236}">
                <a16:creationId xmlns:a16="http://schemas.microsoft.com/office/drawing/2014/main" id="{01C7349D-AF34-445F-BD86-2DC815F0E1E6}"/>
              </a:ext>
            </a:extLst>
          </p:cNvPr>
          <p:cNvSpPr txBox="1">
            <a:spLocks/>
          </p:cNvSpPr>
          <p:nvPr/>
        </p:nvSpPr>
        <p:spPr>
          <a:xfrm>
            <a:off x="2363128" y="6605161"/>
            <a:ext cx="7384552" cy="279473"/>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spcAft>
                <a:spcPts val="1200"/>
              </a:spcAft>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Segoe UI"/>
                <a:ea typeface="+mj-ea"/>
                <a:cs typeface="+mj-cs"/>
              </a:rPr>
              <a:t>Advantage Anywhere | </a:t>
            </a:r>
            <a:r>
              <a:rPr kumimoji="0" lang="en-US" sz="1800" b="0" i="0" u="none" strike="noStrike" kern="1200" cap="none" spc="0" normalizeH="0" baseline="0" noProof="0" dirty="0">
                <a:ln>
                  <a:noFill/>
                </a:ln>
                <a:solidFill>
                  <a:srgbClr val="002060"/>
                </a:solidFill>
                <a:effectLst/>
                <a:uLnTx/>
                <a:uFillTx/>
                <a:latin typeface="Segoe UI"/>
                <a:ea typeface="+mj-ea"/>
                <a:cs typeface="+mj-cs"/>
                <a:hlinkClick r:id="rId3"/>
              </a:rPr>
              <a:t>www.AdvantageAnywhere.com</a:t>
            </a:r>
            <a:r>
              <a:rPr kumimoji="0" lang="en-US" sz="1800" b="0" i="0" u="none" strike="noStrike" kern="1200" cap="none" spc="0" normalizeH="0" baseline="0" noProof="0" dirty="0">
                <a:ln>
                  <a:noFill/>
                </a:ln>
                <a:solidFill>
                  <a:srgbClr val="002060"/>
                </a:solidFill>
                <a:effectLst/>
                <a:uLnTx/>
                <a:uFillTx/>
                <a:latin typeface="Segoe UI"/>
                <a:ea typeface="+mj-ea"/>
                <a:cs typeface="+mj-cs"/>
              </a:rPr>
              <a:t>  |  239-337-2667</a:t>
            </a:r>
            <a:endParaRPr kumimoji="0" lang="en-US" sz="1800" b="0" i="0" u="none" strike="noStrike" kern="1200" cap="none" spc="0" normalizeH="0" baseline="0" noProof="0" dirty="0">
              <a:ln>
                <a:noFill/>
              </a:ln>
              <a:solidFill>
                <a:srgbClr val="004568">
                  <a:lumMod val="60000"/>
                  <a:lumOff val="40000"/>
                </a:srgbClr>
              </a:solidFill>
              <a:effectLst/>
              <a:uLnTx/>
              <a:uFillTx/>
              <a:latin typeface="Arial" panose="020B0604020202020204" pitchFamily="34" charset="0"/>
              <a:ea typeface="+mj-ea"/>
              <a:cs typeface="Arial" panose="020B0604020202020204" pitchFamily="34" charset="0"/>
            </a:endParaRPr>
          </a:p>
        </p:txBody>
      </p:sp>
      <p:pic>
        <p:nvPicPr>
          <p:cNvPr id="13" name="Picture 12" descr="Funnel chart&#10;&#10;Description automatically generated with medium confidence">
            <a:extLst>
              <a:ext uri="{FF2B5EF4-FFF2-40B4-BE49-F238E27FC236}">
                <a16:creationId xmlns:a16="http://schemas.microsoft.com/office/drawing/2014/main" id="{73EF1ABF-4C4A-43AC-B12C-1DD846C648CB}"/>
              </a:ext>
            </a:extLst>
          </p:cNvPr>
          <p:cNvPicPr>
            <a:picLocks noChangeAspect="1"/>
          </p:cNvPicPr>
          <p:nvPr/>
        </p:nvPicPr>
        <p:blipFill>
          <a:blip r:embed="rId4"/>
          <a:stretch>
            <a:fillRect/>
          </a:stretch>
        </p:blipFill>
        <p:spPr>
          <a:xfrm>
            <a:off x="247947" y="140648"/>
            <a:ext cx="2205484" cy="1537232"/>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A956653C-9DFC-4205-AEC1-03BE9C13FA63}"/>
              </a:ext>
            </a:extLst>
          </p:cNvPr>
          <p:cNvSpPr txBox="1"/>
          <p:nvPr/>
        </p:nvSpPr>
        <p:spPr>
          <a:xfrm>
            <a:off x="1398232" y="2558674"/>
            <a:ext cx="4789503" cy="19142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Segoe UI"/>
                <a:ea typeface="+mn-ea"/>
                <a:cs typeface="+mn-cs"/>
              </a:rPr>
              <a:t>Automated nuture Campaign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Hands free automation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Reinforcing their decision to engage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Ability to continuously educate your audience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Create Positive Brand Awareness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Include Testimonials | References</a:t>
            </a:r>
          </a:p>
        </p:txBody>
      </p:sp>
      <p:pic>
        <p:nvPicPr>
          <p:cNvPr id="4" name="Picture 3">
            <a:extLst>
              <a:ext uri="{FF2B5EF4-FFF2-40B4-BE49-F238E27FC236}">
                <a16:creationId xmlns:a16="http://schemas.microsoft.com/office/drawing/2014/main" id="{20D26659-B8B3-4060-BEE3-7849BF812D2C}"/>
              </a:ext>
            </a:extLst>
          </p:cNvPr>
          <p:cNvPicPr>
            <a:picLocks noChangeAspect="1"/>
          </p:cNvPicPr>
          <p:nvPr/>
        </p:nvPicPr>
        <p:blipFill>
          <a:blip r:embed="rId5"/>
          <a:stretch>
            <a:fillRect/>
          </a:stretch>
        </p:blipFill>
        <p:spPr>
          <a:xfrm>
            <a:off x="7040822" y="1181930"/>
            <a:ext cx="4037389" cy="5215244"/>
          </a:xfrm>
          <a:prstGeom prst="rect">
            <a:avLst/>
          </a:prstGeom>
        </p:spPr>
      </p:pic>
      <p:sp>
        <p:nvSpPr>
          <p:cNvPr id="17" name="TextBox 16">
            <a:extLst>
              <a:ext uri="{FF2B5EF4-FFF2-40B4-BE49-F238E27FC236}">
                <a16:creationId xmlns:a16="http://schemas.microsoft.com/office/drawing/2014/main" id="{F1E81034-DE30-44C6-BD71-77A3C57A6B9F}"/>
              </a:ext>
            </a:extLst>
          </p:cNvPr>
          <p:cNvSpPr txBox="1"/>
          <p:nvPr/>
        </p:nvSpPr>
        <p:spPr>
          <a:xfrm>
            <a:off x="7031950" y="1169209"/>
            <a:ext cx="4034318" cy="5258441"/>
          </a:xfrm>
          <a:prstGeom prst="rect">
            <a:avLst/>
          </a:prstGeom>
          <a:no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9432026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7_White bkgrnd master">
  <a:themeElements>
    <a:clrScheme name="2018 Brand Colors-011">
      <a:dk1>
        <a:srgbClr val="000000"/>
      </a:dk1>
      <a:lt1>
        <a:srgbClr val="FFFFFF"/>
      </a:lt1>
      <a:dk2>
        <a:srgbClr val="002856"/>
      </a:dk2>
      <a:lt2>
        <a:srgbClr val="FFFFFF"/>
      </a:lt2>
      <a:accent1>
        <a:srgbClr val="002856"/>
      </a:accent1>
      <a:accent2>
        <a:srgbClr val="A7AFAF"/>
      </a:accent2>
      <a:accent3>
        <a:srgbClr val="E2E4E4"/>
      </a:accent3>
      <a:accent4>
        <a:srgbClr val="009AD7"/>
      </a:accent4>
      <a:accent5>
        <a:srgbClr val="FF540A"/>
      </a:accent5>
      <a:accent6>
        <a:srgbClr val="FEC10D"/>
      </a:accent6>
      <a:hlink>
        <a:srgbClr val="0052D7"/>
      </a:hlink>
      <a:folHlink>
        <a:srgbClr val="0045B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3D3D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1440" rtlCol="0">
        <a:spAutoFit/>
      </a:bodyPr>
      <a:lstStyle>
        <a:defPPr>
          <a:defRPr dirty="0" err="1" smtClean="0"/>
        </a:defPPr>
      </a:lstStyle>
    </a:txDef>
  </a:objectDefaults>
  <a:extraClrSchemeLst/>
  <a:custClrLst>
    <a:custClr name="New Gartner Blue">
      <a:srgbClr val="002856"/>
    </a:custClr>
    <a:custClr name="Sky">
      <a:srgbClr val="009AD7"/>
    </a:custClr>
    <a:custClr name="Tangerine">
      <a:srgbClr val="FF540A"/>
    </a:custClr>
    <a:custClr name="Lemon">
      <a:srgbClr val="FEC10D"/>
    </a:custClr>
    <a:custClr name="Rose">
      <a:srgbClr val="E81159"/>
    </a:custClr>
    <a:custClr name="Steel">
      <a:srgbClr val="6F7878"/>
    </a:custClr>
    <a:custClr name="Black">
      <a:srgbClr val="000000"/>
    </a:custClr>
    <a:custClr name="White">
      <a:srgbClr val="FFFFFF"/>
    </a:custClr>
    <a:custClr name="White">
      <a:srgbClr val="FFFFFF"/>
    </a:custClr>
    <a:custClr name="Error Red">
      <a:srgbClr val="DE0A01"/>
    </a:custClr>
    <a:custClr name="New Gartner Blue Tint1">
      <a:srgbClr val="6A80A3"/>
    </a:custClr>
    <a:custClr name="Sky Tint1">
      <a:srgbClr val="49C5F4"/>
    </a:custClr>
    <a:custClr name="Tangerine Tint1">
      <a:srgbClr val="F8AF79"/>
    </a:custClr>
    <a:custClr name="Lemon Tint1">
      <a:srgbClr val="FFE48E"/>
    </a:custClr>
    <a:custClr name="Rose Tint1">
      <a:srgbClr val="F4729D"/>
    </a:custClr>
    <a:custClr name="Steel Tint1">
      <a:srgbClr val="979D9D"/>
    </a:custClr>
    <a:custClr name="White">
      <a:srgbClr val="FFFFFF"/>
    </a:custClr>
    <a:custClr name="White">
      <a:srgbClr val="FFFFFF"/>
    </a:custClr>
    <a:custClr name="White">
      <a:srgbClr val="FFFFFF"/>
    </a:custClr>
    <a:custClr name="Warning Yellow">
      <a:srgbClr val="F5AB23"/>
    </a:custClr>
    <a:custClr name="New Gartner Blue Tint2">
      <a:srgbClr val="A1B3CA"/>
    </a:custClr>
    <a:custClr name="Sky Tint2">
      <a:srgbClr val="91DCF8"/>
    </a:custClr>
    <a:custClr name="Tangerine Tint2">
      <a:srgbClr val="A1B3CA"/>
    </a:custClr>
    <a:custClr name="Lemon Tint2">
      <a:srgbClr val="FFEDB3"/>
    </a:custClr>
    <a:custClr name="Rose Tint2">
      <a:srgbClr val="F8A1BD"/>
    </a:custClr>
    <a:custClr name="Border Gray">
      <a:srgbClr val="D3D3D3"/>
    </a:custClr>
    <a:custClr name="White">
      <a:srgbClr val="FFFFFF"/>
    </a:custClr>
    <a:custClr name="White">
      <a:srgbClr val="FFFFFF"/>
    </a:custClr>
    <a:custClr name="White">
      <a:srgbClr val="FFFFFF"/>
    </a:custClr>
    <a:custClr name="Success Green">
      <a:srgbClr val="00A76D"/>
    </a:custClr>
    <a:custClr name="New Gartner Blue Tint3">
      <a:srgbClr val="D0DEEA"/>
    </a:custClr>
    <a:custClr name="Sky Tint3">
      <a:srgbClr val="DAF3FD"/>
    </a:custClr>
    <a:custClr name="White">
      <a:srgbClr val="FFFFFF"/>
    </a:custClr>
    <a:custClr name="White">
      <a:srgbClr val="FFFFFF"/>
    </a:custClr>
    <a:custClr name="Rose Tint3">
      <a:srgbClr val="F9C1D2"/>
    </a:custClr>
    <a:custClr name="Background Gray">
      <a:srgbClr val="F4F4F4"/>
    </a:custClr>
    <a:custClr name="White">
      <a:srgbClr val="FFFFFF"/>
    </a:custClr>
    <a:custClr name="White">
      <a:srgbClr val="FFFFFF"/>
    </a:custClr>
    <a:custClr name="White">
      <a:srgbClr val="FFFFFF"/>
    </a:custClr>
    <a:custClr name="White">
      <a:srgbClr val="FFFFFF"/>
    </a:custClr>
    <a:custClr name="New Gartner Blue Dark">
      <a:srgbClr val="355578"/>
    </a:custClr>
    <a:custClr name="Sky Dark">
      <a:srgbClr val="0074AD"/>
    </a:custClr>
    <a:custClr name="Tangerine Dark">
      <a:srgbClr val="932F18"/>
    </a:custClr>
    <a:custClr name="Lemon Dark">
      <a:srgbClr val="BF920B"/>
    </a:custClr>
    <a:custClr name="Rose Dark">
      <a:srgbClr val="AF0D43"/>
    </a:custClr>
    <a:custClr name="Steel Dark">
      <a:srgbClr val="535A5A"/>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resentation3" id="{8F5990CF-BC98-824D-8DBB-A8C0067E0C0E}" vid="{AA3AF627-0F0F-BE4A-9519-A19902D5FAAD}"/>
    </a:ext>
  </a:extLst>
</a:theme>
</file>

<file path=ppt/theme/theme2.xml><?xml version="1.0" encoding="utf-8"?>
<a:theme xmlns:a="http://schemas.openxmlformats.org/drawingml/2006/main" name="2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F94007D4FA8A4A80EBA1BB22E24C2F" ma:contentTypeVersion="13" ma:contentTypeDescription="Create a new document." ma:contentTypeScope="" ma:versionID="a7b6463e84c9dad1099fb3cc79ebe810">
  <xsd:schema xmlns:xsd="http://www.w3.org/2001/XMLSchema" xmlns:xs="http://www.w3.org/2001/XMLSchema" xmlns:p="http://schemas.microsoft.com/office/2006/metadata/properties" xmlns:ns2="e2e8f1c3-a8cd-4778-b37a-977e0a6c294b" xmlns:ns3="5873ccdb-8541-4f15-8449-eb07125a214c" targetNamespace="http://schemas.microsoft.com/office/2006/metadata/properties" ma:root="true" ma:fieldsID="42d46214d52b2a4ee70bff0b06b99f2e" ns2:_="" ns3:_="">
    <xsd:import namespace="e2e8f1c3-a8cd-4778-b37a-977e0a6c294b"/>
    <xsd:import namespace="5873ccdb-8541-4f15-8449-eb07125a21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8f1c3-a8cd-4778-b37a-977e0a6c29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73ccdb-8541-4f15-8449-eb07125a214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141BDA-3D30-43DD-9C2F-F379C58EA9B2}">
  <ds:schemaRefs>
    <ds:schemaRef ds:uri="5873ccdb-8541-4f15-8449-eb07125a214c"/>
    <ds:schemaRef ds:uri="e2e8f1c3-a8cd-4778-b37a-977e0a6c29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4423D51-C637-4AD0-914D-33A19EFF17A6}">
  <ds:schemaRefs>
    <ds:schemaRef ds:uri="http://schemas.microsoft.com/sharepoint/v3/contenttype/forms"/>
  </ds:schemaRefs>
</ds:datastoreItem>
</file>

<file path=customXml/itemProps3.xml><?xml version="1.0" encoding="utf-8"?>
<ds:datastoreItem xmlns:ds="http://schemas.openxmlformats.org/officeDocument/2006/customXml" ds:itemID="{B645DD4C-E57F-4B17-A69F-E2EF24BF64C3}">
  <ds:schemaRefs>
    <ds:schemaRef ds:uri="http://purl.org/dc/terms/"/>
    <ds:schemaRef ds:uri="http://schemas.microsoft.com/office/infopath/2007/PartnerControls"/>
    <ds:schemaRef ds:uri="http://schemas.microsoft.com/office/2006/documentManagement/types"/>
    <ds:schemaRef ds:uri="http://purl.org/dc/dcmitype/"/>
    <ds:schemaRef ds:uri="5873ccdb-8541-4f15-8449-eb07125a214c"/>
    <ds:schemaRef ds:uri="http://purl.org/dc/elements/1.1/"/>
    <ds:schemaRef ds:uri="http://schemas.microsoft.com/office/2006/metadata/properties"/>
    <ds:schemaRef ds:uri="http://schemas.openxmlformats.org/package/2006/metadata/core-properties"/>
    <ds:schemaRef ds:uri="e2e8f1c3-a8cd-4778-b37a-977e0a6c294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434</TotalTime>
  <Words>621</Words>
  <Application>Microsoft Office PowerPoint</Application>
  <PresentationFormat>Widescreen</PresentationFormat>
  <Paragraphs>126</Paragraphs>
  <Slides>15</Slides>
  <Notes>7</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Arial</vt:lpstr>
      <vt:lpstr>Arial Black</vt:lpstr>
      <vt:lpstr>Calibri</vt:lpstr>
      <vt:lpstr>Segoe UI</vt:lpstr>
      <vt:lpstr>Segoe UI Black</vt:lpstr>
      <vt:lpstr>Segoe UI Light</vt:lpstr>
      <vt:lpstr>Segoe UI Semibold</vt:lpstr>
      <vt:lpstr>Segoe UI Semilight</vt:lpstr>
      <vt:lpstr>Times</vt:lpstr>
      <vt:lpstr>Titillium</vt:lpstr>
      <vt:lpstr>Wingdings</vt:lpstr>
      <vt:lpstr>7_White bkgrnd master</vt:lpstr>
      <vt:lpstr>2_Office Theme</vt:lpstr>
      <vt:lpstr>1_Storybuilding Neal Creative</vt:lpstr>
      <vt:lpstr>Traffic to Tours  for Senior Living</vt:lpstr>
      <vt:lpstr>PowerPoint Presentation</vt:lpstr>
      <vt:lpstr>PowerPoint Presentation</vt:lpstr>
      <vt:lpstr>Here are some of the hurdle's companies are facing </vt:lpstr>
      <vt:lpstr>PowerPoint Presentation</vt:lpstr>
      <vt:lpstr>Five Steps of the Advantage LEADS Conversion Program</vt:lpstr>
      <vt:lpstr>PowerPoint Presentation</vt:lpstr>
      <vt:lpstr>PowerPoint Presentation</vt:lpstr>
      <vt:lpstr>PowerPoint Presentation</vt:lpstr>
      <vt:lpstr>PowerPoint Presentation</vt:lpstr>
      <vt:lpstr>PowerPoint Presentation</vt:lpstr>
      <vt:lpstr>Take a free self-assessment at</vt:lpstr>
      <vt:lpstr>Additional Resources</vt:lpstr>
      <vt:lpstr>The Advantage Anywhere 2.0 Ecosystem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Ensuring Success: The Goodman Group</dc:title>
  <dc:creator>Microsoft account</dc:creator>
  <cp:lastModifiedBy>Mona Hilton</cp:lastModifiedBy>
  <cp:revision>4</cp:revision>
  <cp:lastPrinted>2020-12-10T17:40:10Z</cp:lastPrinted>
  <dcterms:created xsi:type="dcterms:W3CDTF">2020-08-10T13:21:03Z</dcterms:created>
  <dcterms:modified xsi:type="dcterms:W3CDTF">2021-08-23T19:58:38Z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0x010100A1F94007D4FA8A4A80EBA1BB22E24C2F</vt:lpwstr>
  </property>
</Properties>
</file>